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64" r:id="rId4"/>
    <p:sldId id="258" r:id="rId5"/>
    <p:sldId id="259" r:id="rId6"/>
    <p:sldId id="263" r:id="rId7"/>
    <p:sldId id="260" r:id="rId8"/>
    <p:sldId id="261" r:id="rId9"/>
    <p:sldId id="262" r:id="rId10"/>
    <p:sldId id="276" r:id="rId11"/>
    <p:sldId id="266" r:id="rId12"/>
    <p:sldId id="267" r:id="rId13"/>
    <p:sldId id="271" r:id="rId14"/>
    <p:sldId id="272" r:id="rId15"/>
    <p:sldId id="273" r:id="rId16"/>
    <p:sldId id="270" r:id="rId17"/>
    <p:sldId id="274" r:id="rId18"/>
    <p:sldId id="268" r:id="rId19"/>
    <p:sldId id="265" r:id="rId20"/>
    <p:sldId id="275" r:id="rId21"/>
    <p:sldId id="277" r:id="rId22"/>
    <p:sldId id="278" r:id="rId23"/>
    <p:sldId id="279" r:id="rId24"/>
    <p:sldId id="280" r:id="rId2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653"/>
    <a:srgbClr val="85969A"/>
    <a:srgbClr val="000000"/>
    <a:srgbClr val="D5392C"/>
    <a:srgbClr val="FCF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0" autoAdjust="0"/>
    <p:restoredTop sz="94660"/>
  </p:normalViewPr>
  <p:slideViewPr>
    <p:cSldViewPr>
      <p:cViewPr>
        <p:scale>
          <a:sx n="100" d="100"/>
          <a:sy n="100" d="100"/>
        </p:scale>
        <p:origin x="1032" y="1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564C4D5-C806-4752-9C4F-E168BE4995EE}" type="datetimeFigureOut">
              <a:rPr lang="en-GB" smtClean="0"/>
              <a:t>19/10/2024</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FEB402C-7286-43F8-BCC3-517C717CF723}" type="slidenum">
              <a:rPr lang="en-GB" smtClean="0"/>
              <a:t>‹#›</a:t>
            </a:fld>
            <a:endParaRPr lang="en-GB"/>
          </a:p>
        </p:txBody>
      </p:sp>
    </p:spTree>
    <p:extLst>
      <p:ext uri="{BB962C8B-B14F-4D97-AF65-F5344CB8AC3E}">
        <p14:creationId xmlns:p14="http://schemas.microsoft.com/office/powerpoint/2010/main" val="3673341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EB402C-7286-43F8-BCC3-517C717CF723}" type="slidenum">
              <a:rPr lang="en-GB" smtClean="0"/>
              <a:t>8</a:t>
            </a:fld>
            <a:endParaRPr lang="en-GB"/>
          </a:p>
        </p:txBody>
      </p:sp>
    </p:spTree>
    <p:extLst>
      <p:ext uri="{BB962C8B-B14F-4D97-AF65-F5344CB8AC3E}">
        <p14:creationId xmlns:p14="http://schemas.microsoft.com/office/powerpoint/2010/main" val="220645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00" b="0" i="0">
                <a:solidFill>
                  <a:srgbClr val="888888"/>
                </a:solidFill>
                <a:latin typeface="Arial"/>
                <a:cs typeface="Arial"/>
              </a:defRPr>
            </a:lvl1pPr>
          </a:lstStyle>
          <a:p>
            <a:pPr marL="12700">
              <a:lnSpc>
                <a:spcPts val="2090"/>
              </a:lnSpc>
            </a:pPr>
            <a:r>
              <a:rPr spc="-10" dirty="0"/>
              <a:t>9/10/2024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6" name="Holder 6"/>
          <p:cNvSpPr>
            <a:spLocks noGrp="1"/>
          </p:cNvSpPr>
          <p:nvPr>
            <p:ph type="sldNum" sz="quarter" idx="7"/>
          </p:nvPr>
        </p:nvSpPr>
        <p:spPr/>
        <p:txBody>
          <a:bodyPr lIns="0" tIns="0" rIns="0" bIns="0"/>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defRPr sz="1800" b="0" i="0">
                <a:solidFill>
                  <a:srgbClr val="888888"/>
                </a:solidFill>
                <a:latin typeface="Arial"/>
                <a:cs typeface="Arial"/>
              </a:defRPr>
            </a:lvl1pPr>
          </a:lstStyle>
          <a:p>
            <a:pPr marL="12700">
              <a:lnSpc>
                <a:spcPts val="2090"/>
              </a:lnSpc>
            </a:pPr>
            <a:r>
              <a:rPr spc="-10" dirty="0"/>
              <a:t>9/10/2024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6" name="Holder 6"/>
          <p:cNvSpPr>
            <a:spLocks noGrp="1"/>
          </p:cNvSpPr>
          <p:nvPr>
            <p:ph type="sldNum" sz="quarter" idx="7"/>
          </p:nvPr>
        </p:nvSpPr>
        <p:spPr/>
        <p:txBody>
          <a:bodyPr lIns="0" tIns="0" rIns="0" bIns="0"/>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entury Gothic"/>
                <a:cs typeface="Century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rgbClr val="888888"/>
                </a:solidFill>
                <a:latin typeface="Arial"/>
                <a:cs typeface="Arial"/>
              </a:defRPr>
            </a:lvl1pPr>
          </a:lstStyle>
          <a:p>
            <a:pPr marL="12700">
              <a:lnSpc>
                <a:spcPts val="2090"/>
              </a:lnSpc>
            </a:pPr>
            <a:r>
              <a:rPr spc="-10" dirty="0"/>
              <a:t>9/10/2024</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7" name="Holder 7"/>
          <p:cNvSpPr>
            <a:spLocks noGrp="1"/>
          </p:cNvSpPr>
          <p:nvPr>
            <p:ph type="sldNum" sz="quarter" idx="7"/>
          </p:nvPr>
        </p:nvSpPr>
        <p:spPr/>
        <p:txBody>
          <a:bodyPr lIns="0" tIns="0" rIns="0" bIns="0"/>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defRPr sz="1800" b="0" i="0">
                <a:solidFill>
                  <a:srgbClr val="888888"/>
                </a:solidFill>
                <a:latin typeface="Arial"/>
                <a:cs typeface="Arial"/>
              </a:defRPr>
            </a:lvl1pPr>
          </a:lstStyle>
          <a:p>
            <a:pPr marL="12700">
              <a:lnSpc>
                <a:spcPts val="2090"/>
              </a:lnSpc>
            </a:pPr>
            <a:r>
              <a:rPr spc="-10" dirty="0"/>
              <a:t>9/10/2024</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5" name="Holder 5"/>
          <p:cNvSpPr>
            <a:spLocks noGrp="1"/>
          </p:cNvSpPr>
          <p:nvPr>
            <p:ph type="sldNum" sz="quarter" idx="7"/>
          </p:nvPr>
        </p:nvSpPr>
        <p:spPr/>
        <p:txBody>
          <a:bodyPr lIns="0" tIns="0" rIns="0" bIns="0"/>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89460" cy="3429000"/>
          </a:xfrm>
          <a:custGeom>
            <a:avLst/>
            <a:gdLst/>
            <a:ahLst/>
            <a:cxnLst/>
            <a:rect l="l" t="t" r="r" b="b"/>
            <a:pathLst>
              <a:path w="12189460" h="3429000">
                <a:moveTo>
                  <a:pt x="0" y="3428999"/>
                </a:moveTo>
                <a:lnTo>
                  <a:pt x="12188952" y="3428999"/>
                </a:lnTo>
                <a:lnTo>
                  <a:pt x="12188952" y="0"/>
                </a:lnTo>
                <a:lnTo>
                  <a:pt x="0" y="0"/>
                </a:lnTo>
                <a:lnTo>
                  <a:pt x="0" y="3428999"/>
                </a:lnTo>
                <a:close/>
              </a:path>
            </a:pathLst>
          </a:custGeom>
          <a:solidFill>
            <a:srgbClr val="F8E9D6"/>
          </a:solidFill>
        </p:spPr>
        <p:txBody>
          <a:bodyPr wrap="square" lIns="0" tIns="0" rIns="0" bIns="0" rtlCol="0"/>
          <a:lstStyle/>
          <a:p>
            <a:endParaRPr/>
          </a:p>
        </p:txBody>
      </p:sp>
      <p:sp>
        <p:nvSpPr>
          <p:cNvPr id="17" name="bg object 17"/>
          <p:cNvSpPr/>
          <p:nvPr/>
        </p:nvSpPr>
        <p:spPr>
          <a:xfrm>
            <a:off x="0" y="3428998"/>
            <a:ext cx="12189460" cy="3429000"/>
          </a:xfrm>
          <a:custGeom>
            <a:avLst/>
            <a:gdLst/>
            <a:ahLst/>
            <a:cxnLst/>
            <a:rect l="l" t="t" r="r" b="b"/>
            <a:pathLst>
              <a:path w="12189460" h="3429000">
                <a:moveTo>
                  <a:pt x="12188952" y="0"/>
                </a:moveTo>
                <a:lnTo>
                  <a:pt x="0" y="0"/>
                </a:lnTo>
                <a:lnTo>
                  <a:pt x="0" y="3429000"/>
                </a:lnTo>
                <a:lnTo>
                  <a:pt x="12188952" y="3429000"/>
                </a:lnTo>
                <a:lnTo>
                  <a:pt x="12188952" y="0"/>
                </a:lnTo>
                <a:close/>
              </a:path>
            </a:pathLst>
          </a:custGeom>
          <a:solidFill>
            <a:srgbClr val="224653"/>
          </a:solidFill>
        </p:spPr>
        <p:txBody>
          <a:bodyPr wrap="square" lIns="0" tIns="0" rIns="0" bIns="0" rtlCol="0"/>
          <a:lstStyle/>
          <a:p>
            <a:endParaRPr/>
          </a:p>
        </p:txBody>
      </p:sp>
      <p:sp>
        <p:nvSpPr>
          <p:cNvPr id="18" name="bg object 18"/>
          <p:cNvSpPr/>
          <p:nvPr/>
        </p:nvSpPr>
        <p:spPr>
          <a:xfrm>
            <a:off x="426719" y="422148"/>
            <a:ext cx="11336020" cy="6014085"/>
          </a:xfrm>
          <a:custGeom>
            <a:avLst/>
            <a:gdLst/>
            <a:ahLst/>
            <a:cxnLst/>
            <a:rect l="l" t="t" r="r" b="b"/>
            <a:pathLst>
              <a:path w="11336020" h="6014085">
                <a:moveTo>
                  <a:pt x="11335512" y="0"/>
                </a:moveTo>
                <a:lnTo>
                  <a:pt x="0" y="0"/>
                </a:lnTo>
                <a:lnTo>
                  <a:pt x="0" y="6013704"/>
                </a:lnTo>
                <a:lnTo>
                  <a:pt x="11335512" y="6013704"/>
                </a:lnTo>
                <a:lnTo>
                  <a:pt x="11335512" y="0"/>
                </a:lnTo>
                <a:close/>
              </a:path>
            </a:pathLst>
          </a:custGeom>
          <a:solidFill>
            <a:srgbClr val="FCF8F0"/>
          </a:solidFill>
        </p:spPr>
        <p:txBody>
          <a:bodyPr wrap="square" lIns="0" tIns="0" rIns="0" bIns="0" rtlCol="0"/>
          <a:lstStyle/>
          <a:p>
            <a:endParaRPr/>
          </a:p>
        </p:txBody>
      </p:sp>
      <p:sp>
        <p:nvSpPr>
          <p:cNvPr id="19" name="bg object 19"/>
          <p:cNvSpPr/>
          <p:nvPr/>
        </p:nvSpPr>
        <p:spPr>
          <a:xfrm>
            <a:off x="812292" y="4776215"/>
            <a:ext cx="11376660" cy="2082164"/>
          </a:xfrm>
          <a:custGeom>
            <a:avLst/>
            <a:gdLst/>
            <a:ahLst/>
            <a:cxnLst/>
            <a:rect l="l" t="t" r="r" b="b"/>
            <a:pathLst>
              <a:path w="11376660" h="2082165">
                <a:moveTo>
                  <a:pt x="1164336" y="766826"/>
                </a:moveTo>
                <a:lnTo>
                  <a:pt x="1161923" y="719455"/>
                </a:lnTo>
                <a:lnTo>
                  <a:pt x="1154811" y="673227"/>
                </a:lnTo>
                <a:lnTo>
                  <a:pt x="1143381" y="628650"/>
                </a:lnTo>
                <a:lnTo>
                  <a:pt x="1127760" y="585851"/>
                </a:lnTo>
                <a:lnTo>
                  <a:pt x="1108075" y="545211"/>
                </a:lnTo>
                <a:lnTo>
                  <a:pt x="1084834" y="506730"/>
                </a:lnTo>
                <a:lnTo>
                  <a:pt x="1057910" y="470662"/>
                </a:lnTo>
                <a:lnTo>
                  <a:pt x="1027938" y="437515"/>
                </a:lnTo>
                <a:lnTo>
                  <a:pt x="994791" y="407289"/>
                </a:lnTo>
                <a:lnTo>
                  <a:pt x="958850" y="380365"/>
                </a:lnTo>
                <a:lnTo>
                  <a:pt x="920496" y="356870"/>
                </a:lnTo>
                <a:lnTo>
                  <a:pt x="879602" y="337185"/>
                </a:lnTo>
                <a:lnTo>
                  <a:pt x="836803" y="321310"/>
                </a:lnTo>
                <a:lnTo>
                  <a:pt x="792099" y="309753"/>
                </a:lnTo>
                <a:lnTo>
                  <a:pt x="745744" y="302641"/>
                </a:lnTo>
                <a:lnTo>
                  <a:pt x="697992" y="300228"/>
                </a:lnTo>
                <a:lnTo>
                  <a:pt x="650240" y="302641"/>
                </a:lnTo>
                <a:lnTo>
                  <a:pt x="603885" y="309753"/>
                </a:lnTo>
                <a:lnTo>
                  <a:pt x="559181" y="321310"/>
                </a:lnTo>
                <a:lnTo>
                  <a:pt x="516255" y="337185"/>
                </a:lnTo>
                <a:lnTo>
                  <a:pt x="475488" y="356870"/>
                </a:lnTo>
                <a:lnTo>
                  <a:pt x="437083" y="380365"/>
                </a:lnTo>
                <a:lnTo>
                  <a:pt x="401193" y="407289"/>
                </a:lnTo>
                <a:lnTo>
                  <a:pt x="368084" y="437515"/>
                </a:lnTo>
                <a:lnTo>
                  <a:pt x="338010" y="470662"/>
                </a:lnTo>
                <a:lnTo>
                  <a:pt x="311188" y="506730"/>
                </a:lnTo>
                <a:lnTo>
                  <a:pt x="287845" y="545211"/>
                </a:lnTo>
                <a:lnTo>
                  <a:pt x="268236" y="585851"/>
                </a:lnTo>
                <a:lnTo>
                  <a:pt x="252577" y="628650"/>
                </a:lnTo>
                <a:lnTo>
                  <a:pt x="241096" y="673227"/>
                </a:lnTo>
                <a:lnTo>
                  <a:pt x="234048" y="719455"/>
                </a:lnTo>
                <a:lnTo>
                  <a:pt x="231648" y="766826"/>
                </a:lnTo>
                <a:lnTo>
                  <a:pt x="231648" y="2081784"/>
                </a:lnTo>
                <a:lnTo>
                  <a:pt x="347205" y="2081784"/>
                </a:lnTo>
                <a:lnTo>
                  <a:pt x="347205" y="766826"/>
                </a:lnTo>
                <a:lnTo>
                  <a:pt x="350393" y="719201"/>
                </a:lnTo>
                <a:lnTo>
                  <a:pt x="359714" y="673481"/>
                </a:lnTo>
                <a:lnTo>
                  <a:pt x="374738" y="630047"/>
                </a:lnTo>
                <a:lnTo>
                  <a:pt x="395046" y="589534"/>
                </a:lnTo>
                <a:lnTo>
                  <a:pt x="420230" y="552196"/>
                </a:lnTo>
                <a:lnTo>
                  <a:pt x="449872" y="518541"/>
                </a:lnTo>
                <a:lnTo>
                  <a:pt x="483489" y="488823"/>
                </a:lnTo>
                <a:lnTo>
                  <a:pt x="520827" y="463677"/>
                </a:lnTo>
                <a:lnTo>
                  <a:pt x="561340" y="443369"/>
                </a:lnTo>
                <a:lnTo>
                  <a:pt x="604647" y="428371"/>
                </a:lnTo>
                <a:lnTo>
                  <a:pt x="650367" y="418973"/>
                </a:lnTo>
                <a:lnTo>
                  <a:pt x="697992" y="415798"/>
                </a:lnTo>
                <a:lnTo>
                  <a:pt x="745617" y="418973"/>
                </a:lnTo>
                <a:lnTo>
                  <a:pt x="791337" y="428371"/>
                </a:lnTo>
                <a:lnTo>
                  <a:pt x="834644" y="443369"/>
                </a:lnTo>
                <a:lnTo>
                  <a:pt x="875157" y="463677"/>
                </a:lnTo>
                <a:lnTo>
                  <a:pt x="912368" y="488823"/>
                </a:lnTo>
                <a:lnTo>
                  <a:pt x="946150" y="518541"/>
                </a:lnTo>
                <a:lnTo>
                  <a:pt x="975741" y="552196"/>
                </a:lnTo>
                <a:lnTo>
                  <a:pt x="1000887" y="589534"/>
                </a:lnTo>
                <a:lnTo>
                  <a:pt x="1021207" y="630174"/>
                </a:lnTo>
                <a:lnTo>
                  <a:pt x="1036193" y="673481"/>
                </a:lnTo>
                <a:lnTo>
                  <a:pt x="1045591" y="719201"/>
                </a:lnTo>
                <a:lnTo>
                  <a:pt x="1048766" y="766826"/>
                </a:lnTo>
                <a:lnTo>
                  <a:pt x="1048766" y="2081784"/>
                </a:lnTo>
                <a:lnTo>
                  <a:pt x="1164336" y="2081784"/>
                </a:lnTo>
                <a:lnTo>
                  <a:pt x="1164336" y="766826"/>
                </a:lnTo>
                <a:close/>
              </a:path>
              <a:path w="11376660" h="2082165">
                <a:moveTo>
                  <a:pt x="1395984" y="766445"/>
                </a:moveTo>
                <a:lnTo>
                  <a:pt x="1394333" y="718566"/>
                </a:lnTo>
                <a:lnTo>
                  <a:pt x="1389634" y="671576"/>
                </a:lnTo>
                <a:lnTo>
                  <a:pt x="1381760" y="625602"/>
                </a:lnTo>
                <a:lnTo>
                  <a:pt x="1370965" y="580644"/>
                </a:lnTo>
                <a:lnTo>
                  <a:pt x="1357249" y="536956"/>
                </a:lnTo>
                <a:lnTo>
                  <a:pt x="1340866" y="494538"/>
                </a:lnTo>
                <a:lnTo>
                  <a:pt x="1321943" y="453517"/>
                </a:lnTo>
                <a:lnTo>
                  <a:pt x="1300353" y="413893"/>
                </a:lnTo>
                <a:lnTo>
                  <a:pt x="1276350" y="375920"/>
                </a:lnTo>
                <a:lnTo>
                  <a:pt x="1250061" y="339725"/>
                </a:lnTo>
                <a:lnTo>
                  <a:pt x="1221613" y="305308"/>
                </a:lnTo>
                <a:lnTo>
                  <a:pt x="1191006" y="272669"/>
                </a:lnTo>
                <a:lnTo>
                  <a:pt x="1158367" y="242189"/>
                </a:lnTo>
                <a:lnTo>
                  <a:pt x="1123950" y="213741"/>
                </a:lnTo>
                <a:lnTo>
                  <a:pt x="1087628" y="187579"/>
                </a:lnTo>
                <a:lnTo>
                  <a:pt x="1049655" y="163703"/>
                </a:lnTo>
                <a:lnTo>
                  <a:pt x="1010031" y="142240"/>
                </a:lnTo>
                <a:lnTo>
                  <a:pt x="969010" y="123317"/>
                </a:lnTo>
                <a:lnTo>
                  <a:pt x="926719" y="107061"/>
                </a:lnTo>
                <a:lnTo>
                  <a:pt x="883031" y="93472"/>
                </a:lnTo>
                <a:lnTo>
                  <a:pt x="838200" y="82677"/>
                </a:lnTo>
                <a:lnTo>
                  <a:pt x="792353" y="74930"/>
                </a:lnTo>
                <a:lnTo>
                  <a:pt x="745617" y="70231"/>
                </a:lnTo>
                <a:lnTo>
                  <a:pt x="697992" y="68580"/>
                </a:lnTo>
                <a:lnTo>
                  <a:pt x="650367" y="70231"/>
                </a:lnTo>
                <a:lnTo>
                  <a:pt x="603504" y="74930"/>
                </a:lnTo>
                <a:lnTo>
                  <a:pt x="557657" y="82804"/>
                </a:lnTo>
                <a:lnTo>
                  <a:pt x="512953" y="93599"/>
                </a:lnTo>
                <a:lnTo>
                  <a:pt x="469265" y="107188"/>
                </a:lnTo>
                <a:lnTo>
                  <a:pt x="426885" y="123571"/>
                </a:lnTo>
                <a:lnTo>
                  <a:pt x="385864" y="142621"/>
                </a:lnTo>
                <a:lnTo>
                  <a:pt x="346316" y="164211"/>
                </a:lnTo>
                <a:lnTo>
                  <a:pt x="308343" y="188087"/>
                </a:lnTo>
                <a:lnTo>
                  <a:pt x="272059" y="214376"/>
                </a:lnTo>
                <a:lnTo>
                  <a:pt x="237553" y="242951"/>
                </a:lnTo>
                <a:lnTo>
                  <a:pt x="204952" y="273431"/>
                </a:lnTo>
                <a:lnTo>
                  <a:pt x="174345" y="306070"/>
                </a:lnTo>
                <a:lnTo>
                  <a:pt x="145846" y="340614"/>
                </a:lnTo>
                <a:lnTo>
                  <a:pt x="119570" y="376809"/>
                </a:lnTo>
                <a:lnTo>
                  <a:pt x="95605" y="414782"/>
                </a:lnTo>
                <a:lnTo>
                  <a:pt x="74053" y="454418"/>
                </a:lnTo>
                <a:lnTo>
                  <a:pt x="55041" y="495427"/>
                </a:lnTo>
                <a:lnTo>
                  <a:pt x="38658" y="537718"/>
                </a:lnTo>
                <a:lnTo>
                  <a:pt x="25019" y="581406"/>
                </a:lnTo>
                <a:lnTo>
                  <a:pt x="14236" y="626237"/>
                </a:lnTo>
                <a:lnTo>
                  <a:pt x="6375" y="672084"/>
                </a:lnTo>
                <a:lnTo>
                  <a:pt x="1612" y="718820"/>
                </a:lnTo>
                <a:lnTo>
                  <a:pt x="0" y="766445"/>
                </a:lnTo>
                <a:lnTo>
                  <a:pt x="0" y="2081784"/>
                </a:lnTo>
                <a:lnTo>
                  <a:pt x="115646" y="2081784"/>
                </a:lnTo>
                <a:lnTo>
                  <a:pt x="115646" y="766445"/>
                </a:lnTo>
                <a:lnTo>
                  <a:pt x="117563" y="718566"/>
                </a:lnTo>
                <a:lnTo>
                  <a:pt x="123253" y="671830"/>
                </a:lnTo>
                <a:lnTo>
                  <a:pt x="132537" y="626364"/>
                </a:lnTo>
                <a:lnTo>
                  <a:pt x="145275" y="582168"/>
                </a:lnTo>
                <a:lnTo>
                  <a:pt x="161328" y="539623"/>
                </a:lnTo>
                <a:lnTo>
                  <a:pt x="180543" y="498602"/>
                </a:lnTo>
                <a:lnTo>
                  <a:pt x="202768" y="459486"/>
                </a:lnTo>
                <a:lnTo>
                  <a:pt x="227850" y="422402"/>
                </a:lnTo>
                <a:lnTo>
                  <a:pt x="255638" y="387350"/>
                </a:lnTo>
                <a:lnTo>
                  <a:pt x="286004" y="354584"/>
                </a:lnTo>
                <a:lnTo>
                  <a:pt x="318782" y="324104"/>
                </a:lnTo>
                <a:lnTo>
                  <a:pt x="353834" y="296418"/>
                </a:lnTo>
                <a:lnTo>
                  <a:pt x="390994" y="271272"/>
                </a:lnTo>
                <a:lnTo>
                  <a:pt x="430136" y="249047"/>
                </a:lnTo>
                <a:lnTo>
                  <a:pt x="471043" y="229870"/>
                </a:lnTo>
                <a:lnTo>
                  <a:pt x="513715" y="213741"/>
                </a:lnTo>
                <a:lnTo>
                  <a:pt x="557911" y="201041"/>
                </a:lnTo>
                <a:lnTo>
                  <a:pt x="603377" y="191770"/>
                </a:lnTo>
                <a:lnTo>
                  <a:pt x="650113" y="186055"/>
                </a:lnTo>
                <a:lnTo>
                  <a:pt x="697992" y="184150"/>
                </a:lnTo>
                <a:lnTo>
                  <a:pt x="745871" y="186055"/>
                </a:lnTo>
                <a:lnTo>
                  <a:pt x="792607" y="191770"/>
                </a:lnTo>
                <a:lnTo>
                  <a:pt x="838060" y="201041"/>
                </a:lnTo>
                <a:lnTo>
                  <a:pt x="882269" y="213741"/>
                </a:lnTo>
                <a:lnTo>
                  <a:pt x="924941" y="229870"/>
                </a:lnTo>
                <a:lnTo>
                  <a:pt x="965835" y="249047"/>
                </a:lnTo>
                <a:lnTo>
                  <a:pt x="1004951" y="271272"/>
                </a:lnTo>
                <a:lnTo>
                  <a:pt x="1042162" y="296418"/>
                </a:lnTo>
                <a:lnTo>
                  <a:pt x="1077214" y="324104"/>
                </a:lnTo>
                <a:lnTo>
                  <a:pt x="1109980" y="354457"/>
                </a:lnTo>
                <a:lnTo>
                  <a:pt x="1140333" y="387350"/>
                </a:lnTo>
                <a:lnTo>
                  <a:pt x="1168146" y="422402"/>
                </a:lnTo>
                <a:lnTo>
                  <a:pt x="1193165" y="459486"/>
                </a:lnTo>
                <a:lnTo>
                  <a:pt x="1215390" y="498602"/>
                </a:lnTo>
                <a:lnTo>
                  <a:pt x="1234567" y="539623"/>
                </a:lnTo>
                <a:lnTo>
                  <a:pt x="1250696" y="582168"/>
                </a:lnTo>
                <a:lnTo>
                  <a:pt x="1263396" y="626364"/>
                </a:lnTo>
                <a:lnTo>
                  <a:pt x="1272667" y="671830"/>
                </a:lnTo>
                <a:lnTo>
                  <a:pt x="1278382" y="718566"/>
                </a:lnTo>
                <a:lnTo>
                  <a:pt x="1280287" y="766445"/>
                </a:lnTo>
                <a:lnTo>
                  <a:pt x="1280287" y="2081784"/>
                </a:lnTo>
                <a:lnTo>
                  <a:pt x="1395984" y="2081784"/>
                </a:lnTo>
                <a:lnTo>
                  <a:pt x="1395984" y="766445"/>
                </a:lnTo>
                <a:close/>
              </a:path>
              <a:path w="11376660" h="2082165">
                <a:moveTo>
                  <a:pt x="11376660" y="231648"/>
                </a:moveTo>
                <a:lnTo>
                  <a:pt x="10095230" y="231648"/>
                </a:lnTo>
                <a:lnTo>
                  <a:pt x="10047732" y="234061"/>
                </a:lnTo>
                <a:lnTo>
                  <a:pt x="10001631" y="241046"/>
                </a:lnTo>
                <a:lnTo>
                  <a:pt x="9957054" y="252603"/>
                </a:lnTo>
                <a:lnTo>
                  <a:pt x="9914255" y="268224"/>
                </a:lnTo>
                <a:lnTo>
                  <a:pt x="9873488" y="287909"/>
                </a:lnTo>
                <a:lnTo>
                  <a:pt x="9835007" y="311150"/>
                </a:lnTo>
                <a:lnTo>
                  <a:pt x="9799066" y="338074"/>
                </a:lnTo>
                <a:lnTo>
                  <a:pt x="9765919" y="368046"/>
                </a:lnTo>
                <a:lnTo>
                  <a:pt x="9735693" y="401193"/>
                </a:lnTo>
                <a:lnTo>
                  <a:pt x="9708769" y="437134"/>
                </a:lnTo>
                <a:lnTo>
                  <a:pt x="9685274" y="475488"/>
                </a:lnTo>
                <a:lnTo>
                  <a:pt x="9665462" y="516255"/>
                </a:lnTo>
                <a:lnTo>
                  <a:pt x="9649714" y="559181"/>
                </a:lnTo>
                <a:lnTo>
                  <a:pt x="9638157" y="603885"/>
                </a:lnTo>
                <a:lnTo>
                  <a:pt x="9631045" y="650367"/>
                </a:lnTo>
                <a:lnTo>
                  <a:pt x="9628632" y="697992"/>
                </a:lnTo>
                <a:lnTo>
                  <a:pt x="9631045" y="745744"/>
                </a:lnTo>
                <a:lnTo>
                  <a:pt x="9638157" y="792099"/>
                </a:lnTo>
                <a:lnTo>
                  <a:pt x="9649714" y="836815"/>
                </a:lnTo>
                <a:lnTo>
                  <a:pt x="9665462" y="879678"/>
                </a:lnTo>
                <a:lnTo>
                  <a:pt x="9685274" y="920457"/>
                </a:lnTo>
                <a:lnTo>
                  <a:pt x="9708769" y="958900"/>
                </a:lnTo>
                <a:lnTo>
                  <a:pt x="9735693" y="994791"/>
                </a:lnTo>
                <a:lnTo>
                  <a:pt x="9765919" y="1027899"/>
                </a:lnTo>
                <a:lnTo>
                  <a:pt x="9799066" y="1057973"/>
                </a:lnTo>
                <a:lnTo>
                  <a:pt x="9835007" y="1084795"/>
                </a:lnTo>
                <a:lnTo>
                  <a:pt x="9873488" y="1108138"/>
                </a:lnTo>
                <a:lnTo>
                  <a:pt x="9914255" y="1127747"/>
                </a:lnTo>
                <a:lnTo>
                  <a:pt x="9957054" y="1143406"/>
                </a:lnTo>
                <a:lnTo>
                  <a:pt x="10001631" y="1154887"/>
                </a:lnTo>
                <a:lnTo>
                  <a:pt x="10047732" y="1161935"/>
                </a:lnTo>
                <a:lnTo>
                  <a:pt x="10095230" y="1164336"/>
                </a:lnTo>
                <a:lnTo>
                  <a:pt x="11376660" y="1164336"/>
                </a:lnTo>
                <a:lnTo>
                  <a:pt x="11376660" y="1048778"/>
                </a:lnTo>
                <a:lnTo>
                  <a:pt x="10095230" y="1048778"/>
                </a:lnTo>
                <a:lnTo>
                  <a:pt x="10047605" y="1045591"/>
                </a:lnTo>
                <a:lnTo>
                  <a:pt x="10001885" y="1036269"/>
                </a:lnTo>
                <a:lnTo>
                  <a:pt x="9958451" y="1021245"/>
                </a:lnTo>
                <a:lnTo>
                  <a:pt x="9917938" y="1000937"/>
                </a:lnTo>
                <a:lnTo>
                  <a:pt x="9880600" y="975766"/>
                </a:lnTo>
                <a:lnTo>
                  <a:pt x="9846945" y="946124"/>
                </a:lnTo>
                <a:lnTo>
                  <a:pt x="9817227" y="912456"/>
                </a:lnTo>
                <a:lnTo>
                  <a:pt x="9792081" y="875144"/>
                </a:lnTo>
                <a:lnTo>
                  <a:pt x="9771761" y="834644"/>
                </a:lnTo>
                <a:lnTo>
                  <a:pt x="9756775" y="791337"/>
                </a:lnTo>
                <a:lnTo>
                  <a:pt x="9747377" y="745617"/>
                </a:lnTo>
                <a:lnTo>
                  <a:pt x="9744202" y="697992"/>
                </a:lnTo>
                <a:lnTo>
                  <a:pt x="9747377" y="650367"/>
                </a:lnTo>
                <a:lnTo>
                  <a:pt x="9756775" y="604647"/>
                </a:lnTo>
                <a:lnTo>
                  <a:pt x="9771761" y="561340"/>
                </a:lnTo>
                <a:lnTo>
                  <a:pt x="9792081" y="520827"/>
                </a:lnTo>
                <a:lnTo>
                  <a:pt x="9817227" y="483616"/>
                </a:lnTo>
                <a:lnTo>
                  <a:pt x="9846945" y="449834"/>
                </a:lnTo>
                <a:lnTo>
                  <a:pt x="9880600" y="420243"/>
                </a:lnTo>
                <a:lnTo>
                  <a:pt x="9917938" y="395097"/>
                </a:lnTo>
                <a:lnTo>
                  <a:pt x="9958451" y="374777"/>
                </a:lnTo>
                <a:lnTo>
                  <a:pt x="10001885" y="359791"/>
                </a:lnTo>
                <a:lnTo>
                  <a:pt x="10047605" y="350393"/>
                </a:lnTo>
                <a:lnTo>
                  <a:pt x="10095230" y="347218"/>
                </a:lnTo>
                <a:lnTo>
                  <a:pt x="11376660" y="347218"/>
                </a:lnTo>
                <a:lnTo>
                  <a:pt x="11376660" y="231648"/>
                </a:lnTo>
                <a:close/>
              </a:path>
              <a:path w="11376660" h="2082165">
                <a:moveTo>
                  <a:pt x="11376660" y="0"/>
                </a:moveTo>
                <a:lnTo>
                  <a:pt x="10094849" y="0"/>
                </a:lnTo>
                <a:lnTo>
                  <a:pt x="10047224" y="1651"/>
                </a:lnTo>
                <a:lnTo>
                  <a:pt x="10000488" y="6350"/>
                </a:lnTo>
                <a:lnTo>
                  <a:pt x="9954641" y="14224"/>
                </a:lnTo>
                <a:lnTo>
                  <a:pt x="9909810" y="25019"/>
                </a:lnTo>
                <a:lnTo>
                  <a:pt x="9866122" y="38735"/>
                </a:lnTo>
                <a:lnTo>
                  <a:pt x="9823831" y="55118"/>
                </a:lnTo>
                <a:lnTo>
                  <a:pt x="9782810" y="74041"/>
                </a:lnTo>
                <a:lnTo>
                  <a:pt x="9743186" y="95631"/>
                </a:lnTo>
                <a:lnTo>
                  <a:pt x="9705213" y="119634"/>
                </a:lnTo>
                <a:lnTo>
                  <a:pt x="9669018" y="145923"/>
                </a:lnTo>
                <a:lnTo>
                  <a:pt x="9634474" y="174371"/>
                </a:lnTo>
                <a:lnTo>
                  <a:pt x="9601835" y="204978"/>
                </a:lnTo>
                <a:lnTo>
                  <a:pt x="9571228" y="237617"/>
                </a:lnTo>
                <a:lnTo>
                  <a:pt x="9542780" y="272034"/>
                </a:lnTo>
                <a:lnTo>
                  <a:pt x="9516491" y="308356"/>
                </a:lnTo>
                <a:lnTo>
                  <a:pt x="9492615" y="346329"/>
                </a:lnTo>
                <a:lnTo>
                  <a:pt x="9471025" y="385953"/>
                </a:lnTo>
                <a:lnTo>
                  <a:pt x="9451975" y="426847"/>
                </a:lnTo>
                <a:lnTo>
                  <a:pt x="9435592" y="469265"/>
                </a:lnTo>
                <a:lnTo>
                  <a:pt x="9422003" y="512953"/>
                </a:lnTo>
                <a:lnTo>
                  <a:pt x="9411208" y="557911"/>
                </a:lnTo>
                <a:lnTo>
                  <a:pt x="9403334" y="603631"/>
                </a:lnTo>
                <a:lnTo>
                  <a:pt x="9398635" y="650367"/>
                </a:lnTo>
                <a:lnTo>
                  <a:pt x="9396984" y="697992"/>
                </a:lnTo>
                <a:lnTo>
                  <a:pt x="9398635" y="745617"/>
                </a:lnTo>
                <a:lnTo>
                  <a:pt x="9403334" y="792607"/>
                </a:lnTo>
                <a:lnTo>
                  <a:pt x="9411081" y="838263"/>
                </a:lnTo>
                <a:lnTo>
                  <a:pt x="9421876" y="883069"/>
                </a:lnTo>
                <a:lnTo>
                  <a:pt x="9435465" y="926719"/>
                </a:lnTo>
                <a:lnTo>
                  <a:pt x="9451721" y="969098"/>
                </a:lnTo>
                <a:lnTo>
                  <a:pt x="9470644" y="1010119"/>
                </a:lnTo>
                <a:lnTo>
                  <a:pt x="9492107" y="1049667"/>
                </a:lnTo>
                <a:lnTo>
                  <a:pt x="9515983" y="1087640"/>
                </a:lnTo>
                <a:lnTo>
                  <a:pt x="9542145" y="1123924"/>
                </a:lnTo>
                <a:lnTo>
                  <a:pt x="9570593" y="1158430"/>
                </a:lnTo>
                <a:lnTo>
                  <a:pt x="9601073" y="1191031"/>
                </a:lnTo>
                <a:lnTo>
                  <a:pt x="9633712" y="1221638"/>
                </a:lnTo>
                <a:lnTo>
                  <a:pt x="9668129" y="1250149"/>
                </a:lnTo>
                <a:lnTo>
                  <a:pt x="9704324" y="1276413"/>
                </a:lnTo>
                <a:lnTo>
                  <a:pt x="9742297" y="1300391"/>
                </a:lnTo>
                <a:lnTo>
                  <a:pt x="9781921" y="1321930"/>
                </a:lnTo>
                <a:lnTo>
                  <a:pt x="9822942" y="1340942"/>
                </a:lnTo>
                <a:lnTo>
                  <a:pt x="9865360" y="1357325"/>
                </a:lnTo>
                <a:lnTo>
                  <a:pt x="9909048" y="1370965"/>
                </a:lnTo>
                <a:lnTo>
                  <a:pt x="9954006" y="1381747"/>
                </a:lnTo>
                <a:lnTo>
                  <a:pt x="9999980" y="1389595"/>
                </a:lnTo>
                <a:lnTo>
                  <a:pt x="10046970" y="1394371"/>
                </a:lnTo>
                <a:lnTo>
                  <a:pt x="10094849" y="1395984"/>
                </a:lnTo>
                <a:lnTo>
                  <a:pt x="11376660" y="1395984"/>
                </a:lnTo>
                <a:lnTo>
                  <a:pt x="11376660" y="1280337"/>
                </a:lnTo>
                <a:lnTo>
                  <a:pt x="10094849" y="1280337"/>
                </a:lnTo>
                <a:lnTo>
                  <a:pt x="10046970" y="1278420"/>
                </a:lnTo>
                <a:lnTo>
                  <a:pt x="10000234" y="1272730"/>
                </a:lnTo>
                <a:lnTo>
                  <a:pt x="9954768" y="1263446"/>
                </a:lnTo>
                <a:lnTo>
                  <a:pt x="9910572" y="1250721"/>
                </a:lnTo>
                <a:lnTo>
                  <a:pt x="9868027" y="1234655"/>
                </a:lnTo>
                <a:lnTo>
                  <a:pt x="9827006" y="1215440"/>
                </a:lnTo>
                <a:lnTo>
                  <a:pt x="9787890" y="1193215"/>
                </a:lnTo>
                <a:lnTo>
                  <a:pt x="9750679" y="1168133"/>
                </a:lnTo>
                <a:lnTo>
                  <a:pt x="9715627" y="1140345"/>
                </a:lnTo>
                <a:lnTo>
                  <a:pt x="9682861" y="1109980"/>
                </a:lnTo>
                <a:lnTo>
                  <a:pt x="9652508" y="1077201"/>
                </a:lnTo>
                <a:lnTo>
                  <a:pt x="9624695" y="1042149"/>
                </a:lnTo>
                <a:lnTo>
                  <a:pt x="9599676" y="1004989"/>
                </a:lnTo>
                <a:lnTo>
                  <a:pt x="9577451" y="965847"/>
                </a:lnTo>
                <a:lnTo>
                  <a:pt x="9558274" y="924890"/>
                </a:lnTo>
                <a:lnTo>
                  <a:pt x="9542145" y="882269"/>
                </a:lnTo>
                <a:lnTo>
                  <a:pt x="9529445" y="838111"/>
                </a:lnTo>
                <a:lnTo>
                  <a:pt x="9520174" y="792607"/>
                </a:lnTo>
                <a:lnTo>
                  <a:pt x="9514459" y="745871"/>
                </a:lnTo>
                <a:lnTo>
                  <a:pt x="9512554" y="697992"/>
                </a:lnTo>
                <a:lnTo>
                  <a:pt x="9514459" y="650113"/>
                </a:lnTo>
                <a:lnTo>
                  <a:pt x="9520174" y="603377"/>
                </a:lnTo>
                <a:lnTo>
                  <a:pt x="9529445" y="557784"/>
                </a:lnTo>
                <a:lnTo>
                  <a:pt x="9542145" y="513715"/>
                </a:lnTo>
                <a:lnTo>
                  <a:pt x="9558274" y="471043"/>
                </a:lnTo>
                <a:lnTo>
                  <a:pt x="9577451" y="430149"/>
                </a:lnTo>
                <a:lnTo>
                  <a:pt x="9599676" y="391033"/>
                </a:lnTo>
                <a:lnTo>
                  <a:pt x="9624695" y="353822"/>
                </a:lnTo>
                <a:lnTo>
                  <a:pt x="9652508" y="318770"/>
                </a:lnTo>
                <a:lnTo>
                  <a:pt x="9682861" y="286004"/>
                </a:lnTo>
                <a:lnTo>
                  <a:pt x="9715627" y="255651"/>
                </a:lnTo>
                <a:lnTo>
                  <a:pt x="9750679" y="227838"/>
                </a:lnTo>
                <a:lnTo>
                  <a:pt x="9787890" y="202819"/>
                </a:lnTo>
                <a:lnTo>
                  <a:pt x="9827006" y="180594"/>
                </a:lnTo>
                <a:lnTo>
                  <a:pt x="9868027" y="161417"/>
                </a:lnTo>
                <a:lnTo>
                  <a:pt x="9910572" y="145288"/>
                </a:lnTo>
                <a:lnTo>
                  <a:pt x="9954768" y="132588"/>
                </a:lnTo>
                <a:lnTo>
                  <a:pt x="10000234" y="123317"/>
                </a:lnTo>
                <a:lnTo>
                  <a:pt x="10046970" y="117602"/>
                </a:lnTo>
                <a:lnTo>
                  <a:pt x="10094849" y="115697"/>
                </a:lnTo>
                <a:lnTo>
                  <a:pt x="11376660" y="115697"/>
                </a:lnTo>
                <a:lnTo>
                  <a:pt x="11376660" y="0"/>
                </a:lnTo>
                <a:close/>
              </a:path>
            </a:pathLst>
          </a:custGeom>
          <a:solidFill>
            <a:srgbClr val="D5392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800" b="0" i="0">
                <a:solidFill>
                  <a:srgbClr val="888888"/>
                </a:solidFill>
                <a:latin typeface="Arial"/>
                <a:cs typeface="Arial"/>
              </a:defRPr>
            </a:lvl1pPr>
          </a:lstStyle>
          <a:p>
            <a:pPr marL="12700">
              <a:lnSpc>
                <a:spcPts val="2090"/>
              </a:lnSpc>
            </a:pPr>
            <a:r>
              <a:rPr spc="-10" dirty="0"/>
              <a:t>9/10/2024</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4" name="Holder 4"/>
          <p:cNvSpPr>
            <a:spLocks noGrp="1"/>
          </p:cNvSpPr>
          <p:nvPr>
            <p:ph type="sldNum" sz="quarter" idx="7"/>
          </p:nvPr>
        </p:nvSpPr>
        <p:spPr/>
        <p:txBody>
          <a:bodyPr lIns="0" tIns="0" rIns="0" bIns="0"/>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89460" cy="6858000"/>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F8E9D6"/>
          </a:solidFill>
        </p:spPr>
        <p:txBody>
          <a:bodyPr wrap="square" lIns="0" tIns="0" rIns="0" bIns="0" rtlCol="0"/>
          <a:lstStyle/>
          <a:p>
            <a:endParaRPr/>
          </a:p>
        </p:txBody>
      </p:sp>
      <p:sp>
        <p:nvSpPr>
          <p:cNvPr id="2" name="Holder 2"/>
          <p:cNvSpPr>
            <a:spLocks noGrp="1"/>
          </p:cNvSpPr>
          <p:nvPr>
            <p:ph type="title"/>
          </p:nvPr>
        </p:nvSpPr>
        <p:spPr>
          <a:xfrm>
            <a:off x="375310" y="203149"/>
            <a:ext cx="2334260" cy="778256"/>
          </a:xfrm>
          <a:prstGeom prst="rect">
            <a:avLst/>
          </a:prstGeom>
        </p:spPr>
        <p:txBody>
          <a:bodyPr wrap="square" lIns="0" tIns="0" rIns="0" bIns="0">
            <a:spAutoFit/>
          </a:bodyPr>
          <a:lstStyle>
            <a:lvl1pPr>
              <a:defRPr sz="3600" b="1" i="0">
                <a:solidFill>
                  <a:schemeClr val="tx1"/>
                </a:solidFill>
                <a:latin typeface="Century Gothic"/>
                <a:cs typeface="Century Gothic"/>
              </a:defRPr>
            </a:lvl1pPr>
          </a:lstStyle>
          <a:p>
            <a:endParaRPr/>
          </a:p>
        </p:txBody>
      </p:sp>
      <p:sp>
        <p:nvSpPr>
          <p:cNvPr id="3" name="Holder 3"/>
          <p:cNvSpPr>
            <a:spLocks noGrp="1"/>
          </p:cNvSpPr>
          <p:nvPr>
            <p:ph type="body" idx="1"/>
          </p:nvPr>
        </p:nvSpPr>
        <p:spPr>
          <a:xfrm>
            <a:off x="374700" y="2087117"/>
            <a:ext cx="5766435" cy="2476500"/>
          </a:xfrm>
          <a:prstGeom prst="rect">
            <a:avLst/>
          </a:prstGeom>
        </p:spPr>
        <p:txBody>
          <a:bodyPr wrap="square" lIns="0" tIns="0" rIns="0" bIns="0">
            <a:spAutoFit/>
          </a:bodyPr>
          <a:lstStyle>
            <a:lvl1pPr>
              <a:defRPr sz="2400" b="0" i="0">
                <a:solidFill>
                  <a:schemeClr val="tx1"/>
                </a:solidFill>
                <a:latin typeface="Corbel"/>
                <a:cs typeface="Corbel"/>
              </a:defRPr>
            </a:lvl1pPr>
          </a:lstStyle>
          <a:p>
            <a:endParaRPr/>
          </a:p>
        </p:txBody>
      </p:sp>
      <p:sp>
        <p:nvSpPr>
          <p:cNvPr id="4" name="Holder 4"/>
          <p:cNvSpPr>
            <a:spLocks noGrp="1"/>
          </p:cNvSpPr>
          <p:nvPr>
            <p:ph type="ftr" sz="quarter" idx="5"/>
          </p:nvPr>
        </p:nvSpPr>
        <p:spPr>
          <a:xfrm>
            <a:off x="596900" y="6382017"/>
            <a:ext cx="1040130" cy="281304"/>
          </a:xfrm>
          <a:prstGeom prst="rect">
            <a:avLst/>
          </a:prstGeom>
        </p:spPr>
        <p:txBody>
          <a:bodyPr wrap="square" lIns="0" tIns="0" rIns="0" bIns="0">
            <a:spAutoFit/>
          </a:bodyPr>
          <a:lstStyle>
            <a:lvl1pPr>
              <a:defRPr sz="1800" b="0" i="0">
                <a:solidFill>
                  <a:srgbClr val="888888"/>
                </a:solidFill>
                <a:latin typeface="Arial"/>
                <a:cs typeface="Arial"/>
              </a:defRPr>
            </a:lvl1pPr>
          </a:lstStyle>
          <a:p>
            <a:pPr marL="12700">
              <a:lnSpc>
                <a:spcPts val="2090"/>
              </a:lnSpc>
            </a:pPr>
            <a:r>
              <a:rPr spc="-10" dirty="0"/>
              <a:t>9/10/2024</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10/19/2024</a:t>
            </a:fld>
            <a:endParaRPr lang="en-US"/>
          </a:p>
        </p:txBody>
      </p:sp>
      <p:sp>
        <p:nvSpPr>
          <p:cNvPr id="6" name="Holder 6"/>
          <p:cNvSpPr>
            <a:spLocks noGrp="1"/>
          </p:cNvSpPr>
          <p:nvPr>
            <p:ph type="sldNum" sz="quarter" idx="7"/>
          </p:nvPr>
        </p:nvSpPr>
        <p:spPr>
          <a:xfrm>
            <a:off x="11419331" y="6382017"/>
            <a:ext cx="216534" cy="281304"/>
          </a:xfrm>
          <a:prstGeom prst="rect">
            <a:avLst/>
          </a:prstGeom>
        </p:spPr>
        <p:txBody>
          <a:bodyPr wrap="square" lIns="0" tIns="0" rIns="0" bIns="0">
            <a:spAutoFit/>
          </a:bodyPr>
          <a:lstStyle>
            <a:lvl1pPr>
              <a:defRPr sz="1800" b="0" i="0">
                <a:solidFill>
                  <a:srgbClr val="888888"/>
                </a:solidFill>
                <a:latin typeface="Arial"/>
                <a:cs typeface="Arial"/>
              </a:defRPr>
            </a:lvl1pPr>
          </a:lstStyle>
          <a:p>
            <a:pPr marL="38100">
              <a:lnSpc>
                <a:spcPts val="2090"/>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9460" cy="7086600"/>
            <a:chOff x="0" y="0"/>
            <a:chExt cx="12189460" cy="6858000"/>
          </a:xfrm>
        </p:grpSpPr>
        <p:sp>
          <p:nvSpPr>
            <p:cNvPr id="3" name="object 3"/>
            <p:cNvSpPr/>
            <p:nvPr/>
          </p:nvSpPr>
          <p:spPr>
            <a:xfrm>
              <a:off x="0" y="3258309"/>
              <a:ext cx="12189460" cy="3599815"/>
            </a:xfrm>
            <a:custGeom>
              <a:avLst/>
              <a:gdLst/>
              <a:ahLst/>
              <a:cxnLst/>
              <a:rect l="l" t="t" r="r" b="b"/>
              <a:pathLst>
                <a:path w="12189460" h="3599815">
                  <a:moveTo>
                    <a:pt x="12188952" y="0"/>
                  </a:moveTo>
                  <a:lnTo>
                    <a:pt x="0" y="0"/>
                  </a:lnTo>
                  <a:lnTo>
                    <a:pt x="0" y="3599688"/>
                  </a:lnTo>
                  <a:lnTo>
                    <a:pt x="12188952" y="3599688"/>
                  </a:lnTo>
                  <a:lnTo>
                    <a:pt x="12188952" y="0"/>
                  </a:lnTo>
                  <a:close/>
                </a:path>
              </a:pathLst>
            </a:custGeom>
            <a:solidFill>
              <a:srgbClr val="F8E9D6"/>
            </a:solidFill>
          </p:spPr>
          <p:txBody>
            <a:bodyPr wrap="square" lIns="0" tIns="0" rIns="0" bIns="0" rtlCol="0"/>
            <a:lstStyle/>
            <a:p>
              <a:endParaRPr>
                <a:solidFill>
                  <a:srgbClr val="D5392C"/>
                </a:solidFill>
              </a:endParaRPr>
            </a:p>
          </p:txBody>
        </p:sp>
        <p:sp>
          <p:nvSpPr>
            <p:cNvPr id="4" name="object 4"/>
            <p:cNvSpPr/>
            <p:nvPr/>
          </p:nvSpPr>
          <p:spPr>
            <a:xfrm>
              <a:off x="0" y="0"/>
              <a:ext cx="12189460" cy="3258820"/>
            </a:xfrm>
            <a:custGeom>
              <a:avLst/>
              <a:gdLst/>
              <a:ahLst/>
              <a:cxnLst/>
              <a:rect l="l" t="t" r="r" b="b"/>
              <a:pathLst>
                <a:path w="12189460" h="3258820">
                  <a:moveTo>
                    <a:pt x="12188952" y="0"/>
                  </a:moveTo>
                  <a:lnTo>
                    <a:pt x="0" y="0"/>
                  </a:lnTo>
                  <a:lnTo>
                    <a:pt x="0" y="3258312"/>
                  </a:lnTo>
                  <a:lnTo>
                    <a:pt x="12188952" y="3258312"/>
                  </a:lnTo>
                  <a:lnTo>
                    <a:pt x="12188952" y="0"/>
                  </a:lnTo>
                  <a:close/>
                </a:path>
              </a:pathLst>
            </a:custGeom>
            <a:solidFill>
              <a:srgbClr val="224653"/>
            </a:solidFill>
          </p:spPr>
          <p:txBody>
            <a:bodyPr wrap="square" lIns="0" tIns="0" rIns="0" bIns="0" rtlCol="0"/>
            <a:lstStyle/>
            <a:p>
              <a:endParaRPr>
                <a:solidFill>
                  <a:srgbClr val="D5392C"/>
                </a:solidFill>
              </a:endParaRPr>
            </a:p>
          </p:txBody>
        </p:sp>
        <p:sp>
          <p:nvSpPr>
            <p:cNvPr id="5" name="object 5"/>
            <p:cNvSpPr/>
            <p:nvPr/>
          </p:nvSpPr>
          <p:spPr>
            <a:xfrm>
              <a:off x="426719" y="422148"/>
              <a:ext cx="11336020" cy="6014085"/>
            </a:xfrm>
            <a:custGeom>
              <a:avLst/>
              <a:gdLst/>
              <a:ahLst/>
              <a:cxnLst/>
              <a:rect l="l" t="t" r="r" b="b"/>
              <a:pathLst>
                <a:path w="11336020" h="6014085">
                  <a:moveTo>
                    <a:pt x="11335512" y="0"/>
                  </a:moveTo>
                  <a:lnTo>
                    <a:pt x="0" y="0"/>
                  </a:lnTo>
                  <a:lnTo>
                    <a:pt x="0" y="6013704"/>
                  </a:lnTo>
                  <a:lnTo>
                    <a:pt x="11335512" y="6013704"/>
                  </a:lnTo>
                  <a:lnTo>
                    <a:pt x="11335512" y="0"/>
                  </a:lnTo>
                  <a:close/>
                </a:path>
              </a:pathLst>
            </a:custGeom>
            <a:solidFill>
              <a:srgbClr val="FCF8F0"/>
            </a:solidFill>
          </p:spPr>
          <p:txBody>
            <a:bodyPr wrap="square" lIns="0" tIns="0" rIns="0" bIns="0" rtlCol="0"/>
            <a:lstStyle/>
            <a:p>
              <a:endParaRPr dirty="0">
                <a:solidFill>
                  <a:srgbClr val="D5392C"/>
                </a:solidFill>
              </a:endParaRPr>
            </a:p>
          </p:txBody>
        </p:sp>
        <p:sp>
          <p:nvSpPr>
            <p:cNvPr id="6" name="object 6"/>
            <p:cNvSpPr/>
            <p:nvPr/>
          </p:nvSpPr>
          <p:spPr>
            <a:xfrm>
              <a:off x="0" y="661415"/>
              <a:ext cx="2013585" cy="1396365"/>
            </a:xfrm>
            <a:custGeom>
              <a:avLst/>
              <a:gdLst/>
              <a:ahLst/>
              <a:cxnLst/>
              <a:rect l="l" t="t" r="r" b="b"/>
              <a:pathLst>
                <a:path w="2013585" h="1396364">
                  <a:moveTo>
                    <a:pt x="1781556" y="697992"/>
                  </a:moveTo>
                  <a:lnTo>
                    <a:pt x="1779143" y="650240"/>
                  </a:lnTo>
                  <a:lnTo>
                    <a:pt x="1772031" y="603885"/>
                  </a:lnTo>
                  <a:lnTo>
                    <a:pt x="1760474" y="559181"/>
                  </a:lnTo>
                  <a:lnTo>
                    <a:pt x="1744599" y="516255"/>
                  </a:lnTo>
                  <a:lnTo>
                    <a:pt x="1724914" y="475488"/>
                  </a:lnTo>
                  <a:lnTo>
                    <a:pt x="1701419" y="437134"/>
                  </a:lnTo>
                  <a:lnTo>
                    <a:pt x="1674495" y="401193"/>
                  </a:lnTo>
                  <a:lnTo>
                    <a:pt x="1644269" y="368046"/>
                  </a:lnTo>
                  <a:lnTo>
                    <a:pt x="1610995" y="338074"/>
                  </a:lnTo>
                  <a:lnTo>
                    <a:pt x="1575054" y="311150"/>
                  </a:lnTo>
                  <a:lnTo>
                    <a:pt x="1536573" y="287909"/>
                  </a:lnTo>
                  <a:lnTo>
                    <a:pt x="1495806" y="268224"/>
                  </a:lnTo>
                  <a:lnTo>
                    <a:pt x="1453134" y="252603"/>
                  </a:lnTo>
                  <a:lnTo>
                    <a:pt x="1408557" y="241046"/>
                  </a:lnTo>
                  <a:lnTo>
                    <a:pt x="1362329" y="234061"/>
                  </a:lnTo>
                  <a:lnTo>
                    <a:pt x="1314958" y="231648"/>
                  </a:lnTo>
                  <a:lnTo>
                    <a:pt x="0" y="231648"/>
                  </a:lnTo>
                  <a:lnTo>
                    <a:pt x="0" y="347218"/>
                  </a:lnTo>
                  <a:lnTo>
                    <a:pt x="1314958" y="347218"/>
                  </a:lnTo>
                  <a:lnTo>
                    <a:pt x="1362583" y="350393"/>
                  </a:lnTo>
                  <a:lnTo>
                    <a:pt x="1408303" y="359791"/>
                  </a:lnTo>
                  <a:lnTo>
                    <a:pt x="1451610" y="374777"/>
                  </a:lnTo>
                  <a:lnTo>
                    <a:pt x="1492250" y="395097"/>
                  </a:lnTo>
                  <a:lnTo>
                    <a:pt x="1529588" y="420243"/>
                  </a:lnTo>
                  <a:lnTo>
                    <a:pt x="1563243" y="449834"/>
                  </a:lnTo>
                  <a:lnTo>
                    <a:pt x="1592834" y="483616"/>
                  </a:lnTo>
                  <a:lnTo>
                    <a:pt x="1618107" y="520827"/>
                  </a:lnTo>
                  <a:lnTo>
                    <a:pt x="1638414" y="561340"/>
                  </a:lnTo>
                  <a:lnTo>
                    <a:pt x="1653413" y="604647"/>
                  </a:lnTo>
                  <a:lnTo>
                    <a:pt x="1662811" y="650367"/>
                  </a:lnTo>
                  <a:lnTo>
                    <a:pt x="1665986" y="697992"/>
                  </a:lnTo>
                  <a:lnTo>
                    <a:pt x="1662811" y="745617"/>
                  </a:lnTo>
                  <a:lnTo>
                    <a:pt x="1653413" y="791337"/>
                  </a:lnTo>
                  <a:lnTo>
                    <a:pt x="1638414" y="834644"/>
                  </a:lnTo>
                  <a:lnTo>
                    <a:pt x="1618107" y="875157"/>
                  </a:lnTo>
                  <a:lnTo>
                    <a:pt x="1592834" y="912368"/>
                  </a:lnTo>
                  <a:lnTo>
                    <a:pt x="1563243" y="946150"/>
                  </a:lnTo>
                  <a:lnTo>
                    <a:pt x="1529588" y="975741"/>
                  </a:lnTo>
                  <a:lnTo>
                    <a:pt x="1492250" y="1000887"/>
                  </a:lnTo>
                  <a:lnTo>
                    <a:pt x="1451610" y="1021207"/>
                  </a:lnTo>
                  <a:lnTo>
                    <a:pt x="1408303" y="1036193"/>
                  </a:lnTo>
                  <a:lnTo>
                    <a:pt x="1362583" y="1045591"/>
                  </a:lnTo>
                  <a:lnTo>
                    <a:pt x="1314958" y="1048766"/>
                  </a:lnTo>
                  <a:lnTo>
                    <a:pt x="0" y="1048766"/>
                  </a:lnTo>
                  <a:lnTo>
                    <a:pt x="0" y="1164336"/>
                  </a:lnTo>
                  <a:lnTo>
                    <a:pt x="1314958" y="1164336"/>
                  </a:lnTo>
                  <a:lnTo>
                    <a:pt x="1362329" y="1161923"/>
                  </a:lnTo>
                  <a:lnTo>
                    <a:pt x="1408557" y="1154938"/>
                  </a:lnTo>
                  <a:lnTo>
                    <a:pt x="1453134" y="1143381"/>
                  </a:lnTo>
                  <a:lnTo>
                    <a:pt x="1495806" y="1127760"/>
                  </a:lnTo>
                  <a:lnTo>
                    <a:pt x="1536573" y="1108075"/>
                  </a:lnTo>
                  <a:lnTo>
                    <a:pt x="1575054" y="1084834"/>
                  </a:lnTo>
                  <a:lnTo>
                    <a:pt x="1610995" y="1057910"/>
                  </a:lnTo>
                  <a:lnTo>
                    <a:pt x="1644269" y="1027938"/>
                  </a:lnTo>
                  <a:lnTo>
                    <a:pt x="1674495" y="994791"/>
                  </a:lnTo>
                  <a:lnTo>
                    <a:pt x="1701419" y="958850"/>
                  </a:lnTo>
                  <a:lnTo>
                    <a:pt x="1724914" y="920496"/>
                  </a:lnTo>
                  <a:lnTo>
                    <a:pt x="1744599" y="879729"/>
                  </a:lnTo>
                  <a:lnTo>
                    <a:pt x="1760474" y="836803"/>
                  </a:lnTo>
                  <a:lnTo>
                    <a:pt x="1772031" y="792099"/>
                  </a:lnTo>
                  <a:lnTo>
                    <a:pt x="1779143" y="745744"/>
                  </a:lnTo>
                  <a:lnTo>
                    <a:pt x="1781556" y="697992"/>
                  </a:lnTo>
                  <a:close/>
                </a:path>
                <a:path w="2013585" h="1396364">
                  <a:moveTo>
                    <a:pt x="2013204" y="697992"/>
                  </a:moveTo>
                  <a:lnTo>
                    <a:pt x="2011553" y="650367"/>
                  </a:lnTo>
                  <a:lnTo>
                    <a:pt x="2006854" y="603631"/>
                  </a:lnTo>
                  <a:lnTo>
                    <a:pt x="1998980" y="557784"/>
                  </a:lnTo>
                  <a:lnTo>
                    <a:pt x="1988185" y="512953"/>
                  </a:lnTo>
                  <a:lnTo>
                    <a:pt x="1974469" y="469265"/>
                  </a:lnTo>
                  <a:lnTo>
                    <a:pt x="1958213" y="426847"/>
                  </a:lnTo>
                  <a:lnTo>
                    <a:pt x="1939163" y="385953"/>
                  </a:lnTo>
                  <a:lnTo>
                    <a:pt x="1917573" y="346329"/>
                  </a:lnTo>
                  <a:lnTo>
                    <a:pt x="1893697" y="308356"/>
                  </a:lnTo>
                  <a:lnTo>
                    <a:pt x="1867408" y="272034"/>
                  </a:lnTo>
                  <a:lnTo>
                    <a:pt x="1838833" y="237617"/>
                  </a:lnTo>
                  <a:lnTo>
                    <a:pt x="1808226" y="204978"/>
                  </a:lnTo>
                  <a:lnTo>
                    <a:pt x="1775714" y="174371"/>
                  </a:lnTo>
                  <a:lnTo>
                    <a:pt x="1741170" y="145923"/>
                  </a:lnTo>
                  <a:lnTo>
                    <a:pt x="1704848" y="119634"/>
                  </a:lnTo>
                  <a:lnTo>
                    <a:pt x="1667002" y="95631"/>
                  </a:lnTo>
                  <a:lnTo>
                    <a:pt x="1627365" y="74041"/>
                  </a:lnTo>
                  <a:lnTo>
                    <a:pt x="1586357" y="54991"/>
                  </a:lnTo>
                  <a:lnTo>
                    <a:pt x="1544066" y="38735"/>
                  </a:lnTo>
                  <a:lnTo>
                    <a:pt x="1500378" y="25019"/>
                  </a:lnTo>
                  <a:lnTo>
                    <a:pt x="1455547" y="14224"/>
                  </a:lnTo>
                  <a:lnTo>
                    <a:pt x="1409700" y="6350"/>
                  </a:lnTo>
                  <a:lnTo>
                    <a:pt x="1362964" y="1651"/>
                  </a:lnTo>
                  <a:lnTo>
                    <a:pt x="1315339" y="0"/>
                  </a:lnTo>
                  <a:lnTo>
                    <a:pt x="0" y="0"/>
                  </a:lnTo>
                  <a:lnTo>
                    <a:pt x="0" y="115697"/>
                  </a:lnTo>
                  <a:lnTo>
                    <a:pt x="1315339" y="115697"/>
                  </a:lnTo>
                  <a:lnTo>
                    <a:pt x="1363091" y="117602"/>
                  </a:lnTo>
                  <a:lnTo>
                    <a:pt x="1409954" y="123317"/>
                  </a:lnTo>
                  <a:lnTo>
                    <a:pt x="1455420" y="132588"/>
                  </a:lnTo>
                  <a:lnTo>
                    <a:pt x="1499616" y="145288"/>
                  </a:lnTo>
                  <a:lnTo>
                    <a:pt x="1542161" y="161417"/>
                  </a:lnTo>
                  <a:lnTo>
                    <a:pt x="1583182" y="180594"/>
                  </a:lnTo>
                  <a:lnTo>
                    <a:pt x="1622298" y="202819"/>
                  </a:lnTo>
                  <a:lnTo>
                    <a:pt x="1659382" y="227838"/>
                  </a:lnTo>
                  <a:lnTo>
                    <a:pt x="1694434" y="255651"/>
                  </a:lnTo>
                  <a:lnTo>
                    <a:pt x="1727200" y="286004"/>
                  </a:lnTo>
                  <a:lnTo>
                    <a:pt x="1757553" y="318770"/>
                  </a:lnTo>
                  <a:lnTo>
                    <a:pt x="1785366" y="353822"/>
                  </a:lnTo>
                  <a:lnTo>
                    <a:pt x="1810512" y="391033"/>
                  </a:lnTo>
                  <a:lnTo>
                    <a:pt x="1832737" y="430149"/>
                  </a:lnTo>
                  <a:lnTo>
                    <a:pt x="1851914" y="471043"/>
                  </a:lnTo>
                  <a:lnTo>
                    <a:pt x="1868043" y="513715"/>
                  </a:lnTo>
                  <a:lnTo>
                    <a:pt x="1880743" y="557911"/>
                  </a:lnTo>
                  <a:lnTo>
                    <a:pt x="1890014" y="603377"/>
                  </a:lnTo>
                  <a:lnTo>
                    <a:pt x="1895729" y="650113"/>
                  </a:lnTo>
                  <a:lnTo>
                    <a:pt x="1897634" y="697992"/>
                  </a:lnTo>
                  <a:lnTo>
                    <a:pt x="1895729" y="745871"/>
                  </a:lnTo>
                  <a:lnTo>
                    <a:pt x="1890014" y="792607"/>
                  </a:lnTo>
                  <a:lnTo>
                    <a:pt x="1880743" y="838073"/>
                  </a:lnTo>
                  <a:lnTo>
                    <a:pt x="1868043" y="882269"/>
                  </a:lnTo>
                  <a:lnTo>
                    <a:pt x="1851914" y="924941"/>
                  </a:lnTo>
                  <a:lnTo>
                    <a:pt x="1832737" y="965835"/>
                  </a:lnTo>
                  <a:lnTo>
                    <a:pt x="1810512" y="1004951"/>
                  </a:lnTo>
                  <a:lnTo>
                    <a:pt x="1785366" y="1042162"/>
                  </a:lnTo>
                  <a:lnTo>
                    <a:pt x="1757553" y="1077214"/>
                  </a:lnTo>
                  <a:lnTo>
                    <a:pt x="1727200" y="1109980"/>
                  </a:lnTo>
                  <a:lnTo>
                    <a:pt x="1694434" y="1140333"/>
                  </a:lnTo>
                  <a:lnTo>
                    <a:pt x="1659382" y="1168146"/>
                  </a:lnTo>
                  <a:lnTo>
                    <a:pt x="1622298" y="1193165"/>
                  </a:lnTo>
                  <a:lnTo>
                    <a:pt x="1583182" y="1215390"/>
                  </a:lnTo>
                  <a:lnTo>
                    <a:pt x="1542161" y="1234567"/>
                  </a:lnTo>
                  <a:lnTo>
                    <a:pt x="1499616" y="1250696"/>
                  </a:lnTo>
                  <a:lnTo>
                    <a:pt x="1455420" y="1263396"/>
                  </a:lnTo>
                  <a:lnTo>
                    <a:pt x="1409954" y="1272667"/>
                  </a:lnTo>
                  <a:lnTo>
                    <a:pt x="1363091" y="1278382"/>
                  </a:lnTo>
                  <a:lnTo>
                    <a:pt x="1315339" y="1280287"/>
                  </a:lnTo>
                  <a:lnTo>
                    <a:pt x="0" y="1280287"/>
                  </a:lnTo>
                  <a:lnTo>
                    <a:pt x="0" y="1395984"/>
                  </a:lnTo>
                  <a:lnTo>
                    <a:pt x="1315339" y="1395984"/>
                  </a:lnTo>
                  <a:lnTo>
                    <a:pt x="1363218" y="1394333"/>
                  </a:lnTo>
                  <a:lnTo>
                    <a:pt x="1410208" y="1389634"/>
                  </a:lnTo>
                  <a:lnTo>
                    <a:pt x="1456182" y="1381760"/>
                  </a:lnTo>
                  <a:lnTo>
                    <a:pt x="1501013" y="1370965"/>
                  </a:lnTo>
                  <a:lnTo>
                    <a:pt x="1544828" y="1357249"/>
                  </a:lnTo>
                  <a:lnTo>
                    <a:pt x="1587246" y="1340866"/>
                  </a:lnTo>
                  <a:lnTo>
                    <a:pt x="1628267" y="1321943"/>
                  </a:lnTo>
                  <a:lnTo>
                    <a:pt x="1667891" y="1300353"/>
                  </a:lnTo>
                  <a:lnTo>
                    <a:pt x="1705737" y="1276350"/>
                  </a:lnTo>
                  <a:lnTo>
                    <a:pt x="1742059" y="1250061"/>
                  </a:lnTo>
                  <a:lnTo>
                    <a:pt x="1776476" y="1221613"/>
                  </a:lnTo>
                  <a:lnTo>
                    <a:pt x="1808988" y="1191006"/>
                  </a:lnTo>
                  <a:lnTo>
                    <a:pt x="1839595" y="1158367"/>
                  </a:lnTo>
                  <a:lnTo>
                    <a:pt x="1868043" y="1123950"/>
                  </a:lnTo>
                  <a:lnTo>
                    <a:pt x="1894205" y="1087628"/>
                  </a:lnTo>
                  <a:lnTo>
                    <a:pt x="1918081" y="1049655"/>
                  </a:lnTo>
                  <a:lnTo>
                    <a:pt x="1939544" y="1010031"/>
                  </a:lnTo>
                  <a:lnTo>
                    <a:pt x="1958467" y="969137"/>
                  </a:lnTo>
                  <a:lnTo>
                    <a:pt x="1974723" y="926719"/>
                  </a:lnTo>
                  <a:lnTo>
                    <a:pt x="1988312" y="883031"/>
                  </a:lnTo>
                  <a:lnTo>
                    <a:pt x="1998980" y="838200"/>
                  </a:lnTo>
                  <a:lnTo>
                    <a:pt x="2006854" y="792353"/>
                  </a:lnTo>
                  <a:lnTo>
                    <a:pt x="2011553" y="745617"/>
                  </a:lnTo>
                  <a:lnTo>
                    <a:pt x="2013204" y="697992"/>
                  </a:lnTo>
                  <a:close/>
                </a:path>
              </a:pathLst>
            </a:custGeom>
            <a:solidFill>
              <a:srgbClr val="D5392C"/>
            </a:solidFill>
          </p:spPr>
          <p:txBody>
            <a:bodyPr wrap="square" lIns="0" tIns="0" rIns="0" bIns="0" rtlCol="0"/>
            <a:lstStyle/>
            <a:p>
              <a:endParaRPr>
                <a:solidFill>
                  <a:srgbClr val="D5392C"/>
                </a:solidFill>
              </a:endParaRPr>
            </a:p>
          </p:txBody>
        </p:sp>
        <p:sp>
          <p:nvSpPr>
            <p:cNvPr id="7" name="object 7"/>
            <p:cNvSpPr/>
            <p:nvPr/>
          </p:nvSpPr>
          <p:spPr>
            <a:xfrm>
              <a:off x="6095238" y="835913"/>
              <a:ext cx="0" cy="5189220"/>
            </a:xfrm>
            <a:custGeom>
              <a:avLst/>
              <a:gdLst/>
              <a:ahLst/>
              <a:cxnLst/>
              <a:rect l="l" t="t" r="r" b="b"/>
              <a:pathLst>
                <a:path h="5189220">
                  <a:moveTo>
                    <a:pt x="0" y="0"/>
                  </a:moveTo>
                  <a:lnTo>
                    <a:pt x="0" y="5188902"/>
                  </a:lnTo>
                </a:path>
              </a:pathLst>
            </a:custGeom>
            <a:ln w="28575">
              <a:solidFill>
                <a:srgbClr val="DD9239"/>
              </a:solidFill>
            </a:ln>
          </p:spPr>
          <p:txBody>
            <a:bodyPr wrap="square" lIns="0" tIns="0" rIns="0" bIns="0" rtlCol="0"/>
            <a:lstStyle/>
            <a:p>
              <a:endParaRPr>
                <a:solidFill>
                  <a:srgbClr val="D5392C"/>
                </a:solidFill>
              </a:endParaRPr>
            </a:p>
          </p:txBody>
        </p:sp>
      </p:grpSp>
      <p:sp>
        <p:nvSpPr>
          <p:cNvPr id="8" name="object 8"/>
          <p:cNvSpPr txBox="1"/>
          <p:nvPr/>
        </p:nvSpPr>
        <p:spPr>
          <a:xfrm>
            <a:off x="628779" y="2741386"/>
            <a:ext cx="5328920" cy="1586332"/>
          </a:xfrm>
          <a:prstGeom prst="rect">
            <a:avLst/>
          </a:prstGeom>
        </p:spPr>
        <p:txBody>
          <a:bodyPr vert="horz" wrap="square" lIns="0" tIns="115570" rIns="0" bIns="0" rtlCol="0">
            <a:spAutoFit/>
          </a:bodyPr>
          <a:lstStyle/>
          <a:p>
            <a:pPr marL="12700">
              <a:lnSpc>
                <a:spcPct val="100000"/>
              </a:lnSpc>
              <a:spcBef>
                <a:spcPts val="910"/>
              </a:spcBef>
            </a:pPr>
            <a:r>
              <a:rPr sz="4400" b="0" spc="40" dirty="0">
                <a:solidFill>
                  <a:srgbClr val="D5392C"/>
                </a:solidFill>
                <a:latin typeface="Bookman Old Style"/>
                <a:cs typeface="Bookman Old Style"/>
              </a:rPr>
              <a:t>PROJECT</a:t>
            </a:r>
            <a:r>
              <a:rPr lang="en-US" sz="4400" spc="40" dirty="0">
                <a:solidFill>
                  <a:srgbClr val="D5392C"/>
                </a:solidFill>
                <a:latin typeface="Bookman Old Style"/>
                <a:cs typeface="Bookman Old Style"/>
              </a:rPr>
              <a:t>:</a:t>
            </a:r>
          </a:p>
          <a:p>
            <a:pPr marL="12700">
              <a:lnSpc>
                <a:spcPct val="100000"/>
              </a:lnSpc>
              <a:spcBef>
                <a:spcPts val="910"/>
              </a:spcBef>
            </a:pPr>
            <a:r>
              <a:rPr lang="en-GB" sz="4400" spc="65" dirty="0" err="1">
                <a:solidFill>
                  <a:srgbClr val="D5392C"/>
                </a:solidFill>
                <a:latin typeface="Bookman Old Style"/>
                <a:cs typeface="Bookman Old Style"/>
              </a:rPr>
              <a:t>NexLink</a:t>
            </a:r>
            <a:r>
              <a:rPr lang="en-GB" sz="4400" spc="65" dirty="0">
                <a:solidFill>
                  <a:srgbClr val="D5392C"/>
                </a:solidFill>
                <a:latin typeface="Bookman Old Style"/>
                <a:cs typeface="Bookman Old Style"/>
              </a:rPr>
              <a:t> Company</a:t>
            </a:r>
            <a:endParaRPr lang="en-GB" sz="4400" dirty="0">
              <a:latin typeface="Bookman Old Style"/>
              <a:cs typeface="Bookman Old Style"/>
            </a:endParaRPr>
          </a:p>
        </p:txBody>
      </p:sp>
      <p:sp>
        <p:nvSpPr>
          <p:cNvPr id="10" name="object 10"/>
          <p:cNvSpPr txBox="1"/>
          <p:nvPr/>
        </p:nvSpPr>
        <p:spPr>
          <a:xfrm>
            <a:off x="6690106" y="2424702"/>
            <a:ext cx="1929130" cy="299720"/>
          </a:xfrm>
          <a:prstGeom prst="rect">
            <a:avLst/>
          </a:prstGeom>
        </p:spPr>
        <p:txBody>
          <a:bodyPr vert="horz" wrap="square" lIns="0" tIns="12700" rIns="0" bIns="0" rtlCol="0">
            <a:spAutoFit/>
          </a:bodyPr>
          <a:lstStyle/>
          <a:p>
            <a:pPr marL="12700">
              <a:lnSpc>
                <a:spcPct val="100000"/>
              </a:lnSpc>
              <a:spcBef>
                <a:spcPts val="100"/>
              </a:spcBef>
            </a:pPr>
            <a:r>
              <a:rPr lang="en-US" b="1" spc="135" dirty="0">
                <a:solidFill>
                  <a:srgbClr val="224653"/>
                </a:solidFill>
                <a:latin typeface="Corbel"/>
                <a:cs typeface="Corbel"/>
              </a:rPr>
              <a:t>Ahmed Hassan </a:t>
            </a:r>
            <a:endParaRPr sz="1800" dirty="0">
              <a:latin typeface="Corbel"/>
              <a:cs typeface="Corbel"/>
            </a:endParaRPr>
          </a:p>
        </p:txBody>
      </p:sp>
      <p:sp>
        <p:nvSpPr>
          <p:cNvPr id="11" name="object 11"/>
          <p:cNvSpPr txBox="1"/>
          <p:nvPr/>
        </p:nvSpPr>
        <p:spPr>
          <a:xfrm>
            <a:off x="6690106" y="2951701"/>
            <a:ext cx="3264916" cy="289823"/>
          </a:xfrm>
          <a:prstGeom prst="rect">
            <a:avLst/>
          </a:prstGeom>
        </p:spPr>
        <p:txBody>
          <a:bodyPr vert="horz" wrap="square" lIns="0" tIns="12700" rIns="0" bIns="0" rtlCol="0">
            <a:spAutoFit/>
          </a:bodyPr>
          <a:lstStyle/>
          <a:p>
            <a:pPr marL="12700">
              <a:lnSpc>
                <a:spcPct val="100000"/>
              </a:lnSpc>
              <a:spcBef>
                <a:spcPts val="100"/>
              </a:spcBef>
            </a:pPr>
            <a:r>
              <a:rPr lang="en-US" b="1" spc="140" dirty="0">
                <a:solidFill>
                  <a:srgbClr val="224653"/>
                </a:solidFill>
                <a:latin typeface="Corbel"/>
                <a:cs typeface="Corbel"/>
              </a:rPr>
              <a:t>Abdulrahman Ibrahim Zaki</a:t>
            </a:r>
            <a:endParaRPr sz="1800" dirty="0">
              <a:latin typeface="Corbel"/>
              <a:cs typeface="Corbel"/>
            </a:endParaRPr>
          </a:p>
        </p:txBody>
      </p:sp>
      <p:sp>
        <p:nvSpPr>
          <p:cNvPr id="12" name="object 12"/>
          <p:cNvSpPr txBox="1"/>
          <p:nvPr/>
        </p:nvSpPr>
        <p:spPr>
          <a:xfrm>
            <a:off x="6690106" y="3469937"/>
            <a:ext cx="3188714" cy="289823"/>
          </a:xfrm>
          <a:prstGeom prst="rect">
            <a:avLst/>
          </a:prstGeom>
        </p:spPr>
        <p:txBody>
          <a:bodyPr vert="horz" wrap="square" lIns="0" tIns="12700" rIns="0" bIns="0" rtlCol="0">
            <a:spAutoFit/>
          </a:bodyPr>
          <a:lstStyle/>
          <a:p>
            <a:pPr marL="12700">
              <a:lnSpc>
                <a:spcPct val="100000"/>
              </a:lnSpc>
              <a:spcBef>
                <a:spcPts val="100"/>
              </a:spcBef>
            </a:pPr>
            <a:r>
              <a:rPr lang="en-US" b="1" spc="130" dirty="0">
                <a:solidFill>
                  <a:srgbClr val="224653"/>
                </a:solidFill>
                <a:latin typeface="Corbel"/>
                <a:cs typeface="Corbel"/>
              </a:rPr>
              <a:t>Omar Rafat </a:t>
            </a:r>
            <a:r>
              <a:rPr lang="en-US" b="1" spc="130" dirty="0" err="1">
                <a:solidFill>
                  <a:srgbClr val="224653"/>
                </a:solidFill>
                <a:latin typeface="Corbel"/>
                <a:cs typeface="Corbel"/>
              </a:rPr>
              <a:t>Abdelmagid</a:t>
            </a:r>
            <a:r>
              <a:rPr lang="en-US" b="1" spc="130" dirty="0">
                <a:solidFill>
                  <a:srgbClr val="224653"/>
                </a:solidFill>
                <a:latin typeface="Corbel"/>
                <a:cs typeface="Corbel"/>
              </a:rPr>
              <a:t>  </a:t>
            </a:r>
            <a:endParaRPr sz="1800" dirty="0">
              <a:latin typeface="Corbel"/>
              <a:cs typeface="Corbel"/>
            </a:endParaRPr>
          </a:p>
        </p:txBody>
      </p:sp>
      <p:sp>
        <p:nvSpPr>
          <p:cNvPr id="13" name="object 13"/>
          <p:cNvSpPr txBox="1"/>
          <p:nvPr/>
        </p:nvSpPr>
        <p:spPr>
          <a:xfrm>
            <a:off x="6690106" y="3998430"/>
            <a:ext cx="2731513" cy="289823"/>
          </a:xfrm>
          <a:prstGeom prst="rect">
            <a:avLst/>
          </a:prstGeom>
        </p:spPr>
        <p:txBody>
          <a:bodyPr vert="horz" wrap="square" lIns="0" tIns="12700" rIns="0" bIns="0" rtlCol="0">
            <a:spAutoFit/>
          </a:bodyPr>
          <a:lstStyle/>
          <a:p>
            <a:pPr marL="12700">
              <a:lnSpc>
                <a:spcPct val="100000"/>
              </a:lnSpc>
              <a:spcBef>
                <a:spcPts val="100"/>
              </a:spcBef>
            </a:pPr>
            <a:r>
              <a:rPr lang="en-US" sz="1800" b="1" spc="105" dirty="0">
                <a:solidFill>
                  <a:srgbClr val="224653"/>
                </a:solidFill>
                <a:latin typeface="Corbel"/>
                <a:cs typeface="Corbel"/>
              </a:rPr>
              <a:t>Mohamed Essam Ahmed </a:t>
            </a:r>
            <a:endParaRPr sz="1800" dirty="0">
              <a:latin typeface="Corbel"/>
              <a:cs typeface="Corbel"/>
            </a:endParaRPr>
          </a:p>
        </p:txBody>
      </p:sp>
      <p:pic>
        <p:nvPicPr>
          <p:cNvPr id="15" name="object 15"/>
          <p:cNvPicPr/>
          <p:nvPr/>
        </p:nvPicPr>
        <p:blipFill>
          <a:blip r:embed="rId2" cstate="print"/>
          <a:stretch>
            <a:fillRect/>
          </a:stretch>
        </p:blipFill>
        <p:spPr>
          <a:xfrm>
            <a:off x="9220201" y="491996"/>
            <a:ext cx="2415664" cy="1634377"/>
          </a:xfrm>
          <a:prstGeom prst="rect">
            <a:avLst/>
          </a:prstGeom>
        </p:spPr>
      </p:pic>
      <p:sp>
        <p:nvSpPr>
          <p:cNvPr id="16" name="object 16"/>
          <p:cNvSpPr txBox="1">
            <a:spLocks noGrp="1"/>
          </p:cNvSpPr>
          <p:nvPr>
            <p:ph type="ftr" sz="quarter" idx="5"/>
          </p:nvPr>
        </p:nvSpPr>
        <p:spPr>
          <a:xfrm>
            <a:off x="596900" y="6382017"/>
            <a:ext cx="1155700" cy="269304"/>
          </a:xfrm>
          <a:prstGeom prst="rect">
            <a:avLst/>
          </a:prstGeom>
        </p:spPr>
        <p:txBody>
          <a:bodyPr vert="horz" wrap="square" lIns="0" tIns="0" rIns="0" bIns="0" rtlCol="0">
            <a:spAutoFit/>
          </a:bodyPr>
          <a:lstStyle/>
          <a:p>
            <a:pPr marL="12700">
              <a:lnSpc>
                <a:spcPts val="2090"/>
              </a:lnSpc>
            </a:pPr>
            <a:r>
              <a:rPr lang="en-GB" spc="-10" dirty="0"/>
              <a:t>19</a:t>
            </a:r>
            <a:r>
              <a:rPr spc="-10" dirty="0"/>
              <a:t>/10/2024</a:t>
            </a: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1</a:t>
            </a:fld>
            <a:endParaRPr spc="-5" dirty="0"/>
          </a:p>
        </p:txBody>
      </p:sp>
      <p:sp>
        <p:nvSpPr>
          <p:cNvPr id="19" name="object 8">
            <a:extLst>
              <a:ext uri="{FF2B5EF4-FFF2-40B4-BE49-F238E27FC236}">
                <a16:creationId xmlns:a16="http://schemas.microsoft.com/office/drawing/2014/main" id="{863AA75E-FF4F-D26B-A969-E45C9E959ACA}"/>
              </a:ext>
            </a:extLst>
          </p:cNvPr>
          <p:cNvSpPr txBox="1"/>
          <p:nvPr/>
        </p:nvSpPr>
        <p:spPr>
          <a:xfrm>
            <a:off x="6189534" y="1780715"/>
            <a:ext cx="2603944" cy="424475"/>
          </a:xfrm>
          <a:prstGeom prst="rect">
            <a:avLst/>
          </a:prstGeom>
        </p:spPr>
        <p:txBody>
          <a:bodyPr vert="horz" wrap="square" lIns="0" tIns="115570" rIns="0" bIns="0" rtlCol="0">
            <a:spAutoFit/>
          </a:bodyPr>
          <a:lstStyle/>
          <a:p>
            <a:pPr marL="12700">
              <a:lnSpc>
                <a:spcPct val="100000"/>
              </a:lnSpc>
              <a:spcBef>
                <a:spcPts val="910"/>
              </a:spcBef>
            </a:pPr>
            <a:r>
              <a:rPr lang="en-US" sz="2000" b="1" spc="40" dirty="0">
                <a:solidFill>
                  <a:srgbClr val="D5392C"/>
                </a:solidFill>
                <a:latin typeface="Bookman Old Style"/>
                <a:cs typeface="Bookman Old Style"/>
              </a:rPr>
              <a:t>Team Members:</a:t>
            </a:r>
            <a:endParaRPr sz="2000" b="1" dirty="0">
              <a:latin typeface="Bookman Old Style"/>
              <a:cs typeface="Bookman Old Style"/>
            </a:endParaRPr>
          </a:p>
        </p:txBody>
      </p:sp>
      <p:sp>
        <p:nvSpPr>
          <p:cNvPr id="20" name="object 8">
            <a:extLst>
              <a:ext uri="{FF2B5EF4-FFF2-40B4-BE49-F238E27FC236}">
                <a16:creationId xmlns:a16="http://schemas.microsoft.com/office/drawing/2014/main" id="{9A70E8E0-2C30-E0BF-0BCC-39BC6D9D794C}"/>
              </a:ext>
            </a:extLst>
          </p:cNvPr>
          <p:cNvSpPr txBox="1"/>
          <p:nvPr/>
        </p:nvSpPr>
        <p:spPr>
          <a:xfrm>
            <a:off x="6189534" y="4364413"/>
            <a:ext cx="2603944" cy="424475"/>
          </a:xfrm>
          <a:prstGeom prst="rect">
            <a:avLst/>
          </a:prstGeom>
        </p:spPr>
        <p:txBody>
          <a:bodyPr vert="horz" wrap="square" lIns="0" tIns="115570" rIns="0" bIns="0" rtlCol="0">
            <a:spAutoFit/>
          </a:bodyPr>
          <a:lstStyle/>
          <a:p>
            <a:pPr marL="12700">
              <a:lnSpc>
                <a:spcPct val="100000"/>
              </a:lnSpc>
              <a:spcBef>
                <a:spcPts val="910"/>
              </a:spcBef>
            </a:pPr>
            <a:r>
              <a:rPr lang="en-US" sz="2000" b="1" spc="40" dirty="0">
                <a:solidFill>
                  <a:srgbClr val="D5392C"/>
                </a:solidFill>
                <a:latin typeface="Bookman Old Style"/>
                <a:cs typeface="Bookman Old Style"/>
              </a:rPr>
              <a:t>Supervisor:</a:t>
            </a:r>
            <a:endParaRPr sz="2000" b="1" dirty="0">
              <a:latin typeface="Bookman Old Style"/>
              <a:cs typeface="Bookman Old Style"/>
            </a:endParaRPr>
          </a:p>
        </p:txBody>
      </p:sp>
      <p:sp>
        <p:nvSpPr>
          <p:cNvPr id="21" name="object 12">
            <a:extLst>
              <a:ext uri="{FF2B5EF4-FFF2-40B4-BE49-F238E27FC236}">
                <a16:creationId xmlns:a16="http://schemas.microsoft.com/office/drawing/2014/main" id="{1D2E0B92-0587-2889-3A99-F89EAF20B33C}"/>
              </a:ext>
            </a:extLst>
          </p:cNvPr>
          <p:cNvSpPr txBox="1"/>
          <p:nvPr/>
        </p:nvSpPr>
        <p:spPr>
          <a:xfrm>
            <a:off x="6690106" y="5225436"/>
            <a:ext cx="3188714" cy="289823"/>
          </a:xfrm>
          <a:prstGeom prst="rect">
            <a:avLst/>
          </a:prstGeom>
        </p:spPr>
        <p:txBody>
          <a:bodyPr vert="horz" wrap="square" lIns="0" tIns="12700" rIns="0" bIns="0" rtlCol="0">
            <a:spAutoFit/>
          </a:bodyPr>
          <a:lstStyle/>
          <a:p>
            <a:pPr marL="12700">
              <a:lnSpc>
                <a:spcPct val="100000"/>
              </a:lnSpc>
              <a:spcBef>
                <a:spcPts val="100"/>
              </a:spcBef>
            </a:pPr>
            <a:r>
              <a:rPr lang="en-US" b="1" spc="130" dirty="0">
                <a:solidFill>
                  <a:srgbClr val="224653"/>
                </a:solidFill>
                <a:latin typeface="Corbel"/>
                <a:cs typeface="Corbel"/>
              </a:rPr>
              <a:t>Gamal Essam El-Nagar  </a:t>
            </a:r>
            <a:endParaRPr sz="1800" dirty="0">
              <a:latin typeface="Corbel"/>
              <a:cs typeface="Corbel"/>
            </a:endParaRPr>
          </a:p>
        </p:txBody>
      </p:sp>
      <p:sp>
        <p:nvSpPr>
          <p:cNvPr id="23" name="object 8">
            <a:extLst>
              <a:ext uri="{FF2B5EF4-FFF2-40B4-BE49-F238E27FC236}">
                <a16:creationId xmlns:a16="http://schemas.microsoft.com/office/drawing/2014/main" id="{37FD7299-0831-3DF6-3D6F-0ED18F3119BC}"/>
              </a:ext>
            </a:extLst>
          </p:cNvPr>
          <p:cNvSpPr txBox="1"/>
          <p:nvPr/>
        </p:nvSpPr>
        <p:spPr>
          <a:xfrm>
            <a:off x="656085" y="4973197"/>
            <a:ext cx="4862574" cy="793807"/>
          </a:xfrm>
          <a:prstGeom prst="rect">
            <a:avLst/>
          </a:prstGeom>
        </p:spPr>
        <p:txBody>
          <a:bodyPr vert="horz" wrap="square" lIns="0" tIns="115570" rIns="0" bIns="0" rtlCol="0">
            <a:spAutoFit/>
          </a:bodyPr>
          <a:lstStyle/>
          <a:p>
            <a:pPr marL="12700">
              <a:lnSpc>
                <a:spcPct val="100000"/>
              </a:lnSpc>
              <a:spcBef>
                <a:spcPts val="910"/>
              </a:spcBef>
            </a:pPr>
            <a:r>
              <a:rPr lang="en-US" sz="4400" i="1" spc="40" dirty="0">
                <a:solidFill>
                  <a:srgbClr val="D5392C"/>
                </a:solidFill>
                <a:latin typeface="Bookman Old Style"/>
                <a:cs typeface="Bookman Old Style"/>
              </a:rPr>
              <a:t>QAL1_ISS2_M1e</a:t>
            </a:r>
            <a:endParaRPr sz="4400" i="1" dirty="0">
              <a:latin typeface="Bookman Old Style"/>
              <a:cs typeface="Bookman Old Sty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8862-78B9-1BAF-78A0-FBBF6D252CAC}"/>
            </a:ext>
          </a:extLst>
        </p:cNvPr>
        <p:cNvGrpSpPr/>
        <p:nvPr/>
      </p:nvGrpSpPr>
      <p:grpSpPr>
        <a:xfrm>
          <a:off x="0" y="0"/>
          <a:ext cx="0" cy="0"/>
          <a:chOff x="0" y="0"/>
          <a:chExt cx="0" cy="0"/>
        </a:xfrm>
      </p:grpSpPr>
      <p:sp>
        <p:nvSpPr>
          <p:cNvPr id="13" name="object 13">
            <a:extLst>
              <a:ext uri="{FF2B5EF4-FFF2-40B4-BE49-F238E27FC236}">
                <a16:creationId xmlns:a16="http://schemas.microsoft.com/office/drawing/2014/main" id="{ED016287-36E0-61CA-25D8-61D64DC9B2DE}"/>
              </a:ext>
            </a:extLst>
          </p:cNvPr>
          <p:cNvSpPr txBox="1">
            <a:spLocks noGrp="1"/>
          </p:cNvSpPr>
          <p:nvPr>
            <p:ph type="ftr" sz="quarter" idx="5"/>
          </p:nvPr>
        </p:nvSpPr>
        <p:spPr>
          <a:xfrm>
            <a:off x="457200" y="6516624"/>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4" name="object 14">
            <a:extLst>
              <a:ext uri="{FF2B5EF4-FFF2-40B4-BE49-F238E27FC236}">
                <a16:creationId xmlns:a16="http://schemas.microsoft.com/office/drawing/2014/main" id="{BD93EE9D-D202-EA13-9FF0-D2402549D19C}"/>
              </a:ext>
            </a:extLst>
          </p:cNvPr>
          <p:cNvSpPr txBox="1">
            <a:spLocks noGrp="1"/>
          </p:cNvSpPr>
          <p:nvPr>
            <p:ph type="sldNum" sz="quarter" idx="7"/>
          </p:nvPr>
        </p:nvSpPr>
        <p:spPr>
          <a:xfrm>
            <a:off x="11416283" y="6477000"/>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10</a:t>
            </a:fld>
            <a:endParaRPr spc="-5" dirty="0"/>
          </a:p>
        </p:txBody>
      </p:sp>
      <p:pic>
        <p:nvPicPr>
          <p:cNvPr id="4" name="Picture 3">
            <a:extLst>
              <a:ext uri="{FF2B5EF4-FFF2-40B4-BE49-F238E27FC236}">
                <a16:creationId xmlns:a16="http://schemas.microsoft.com/office/drawing/2014/main" id="{4D331A18-0C34-0F14-FE25-4C782B6C3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664" y="539023"/>
            <a:ext cx="4136136" cy="2043457"/>
          </a:xfrm>
          <a:prstGeom prst="rect">
            <a:avLst/>
          </a:prstGeom>
        </p:spPr>
      </p:pic>
      <p:pic>
        <p:nvPicPr>
          <p:cNvPr id="3" name="Picture 2" descr="A computer screen shot of a computer code&#10;&#10;Description automatically generated">
            <a:extLst>
              <a:ext uri="{FF2B5EF4-FFF2-40B4-BE49-F238E27FC236}">
                <a16:creationId xmlns:a16="http://schemas.microsoft.com/office/drawing/2014/main" id="{CCEFA996-6905-D5F6-0043-5E506871C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457725"/>
            <a:ext cx="3581400" cy="2043456"/>
          </a:xfrm>
          <a:prstGeom prst="rect">
            <a:avLst/>
          </a:prstGeom>
        </p:spPr>
      </p:pic>
      <p:pic>
        <p:nvPicPr>
          <p:cNvPr id="6" name="Picture 5" descr="A computer screen shot of a number&#10;&#10;Description automatically generated">
            <a:extLst>
              <a:ext uri="{FF2B5EF4-FFF2-40B4-BE49-F238E27FC236}">
                <a16:creationId xmlns:a16="http://schemas.microsoft.com/office/drawing/2014/main" id="{C159D337-535D-04DA-D6D4-553ECA0E9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548167"/>
            <a:ext cx="3429000" cy="1953014"/>
          </a:xfrm>
          <a:prstGeom prst="rect">
            <a:avLst/>
          </a:prstGeom>
        </p:spPr>
      </p:pic>
      <p:pic>
        <p:nvPicPr>
          <p:cNvPr id="8" name="Picture 7" descr="A table with numbers and letters&#10;&#10;Description automatically generated with medium confidence">
            <a:extLst>
              <a:ext uri="{FF2B5EF4-FFF2-40B4-BE49-F238E27FC236}">
                <a16:creationId xmlns:a16="http://schemas.microsoft.com/office/drawing/2014/main" id="{C0D328FD-4D11-8221-EA04-5BE417A375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636347"/>
            <a:ext cx="4210637" cy="962159"/>
          </a:xfrm>
          <a:prstGeom prst="rect">
            <a:avLst/>
          </a:prstGeom>
        </p:spPr>
      </p:pic>
      <p:pic>
        <p:nvPicPr>
          <p:cNvPr id="10" name="Picture 9" descr="A computer screen shot of a computer code&#10;&#10;Description automatically generated">
            <a:extLst>
              <a:ext uri="{FF2B5EF4-FFF2-40B4-BE49-F238E27FC236}">
                <a16:creationId xmlns:a16="http://schemas.microsoft.com/office/drawing/2014/main" id="{426B3C9C-AF16-6CD9-33AA-64DE60DD40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864" y="3625938"/>
            <a:ext cx="4210638" cy="2057687"/>
          </a:xfrm>
          <a:prstGeom prst="rect">
            <a:avLst/>
          </a:prstGeom>
        </p:spPr>
      </p:pic>
      <p:sp>
        <p:nvSpPr>
          <p:cNvPr id="11" name="TextBox 10">
            <a:extLst>
              <a:ext uri="{FF2B5EF4-FFF2-40B4-BE49-F238E27FC236}">
                <a16:creationId xmlns:a16="http://schemas.microsoft.com/office/drawing/2014/main" id="{608B4403-5AE5-1BE9-71D2-574D39DAA4BC}"/>
              </a:ext>
            </a:extLst>
          </p:cNvPr>
          <p:cNvSpPr txBox="1"/>
          <p:nvPr/>
        </p:nvSpPr>
        <p:spPr>
          <a:xfrm>
            <a:off x="4800600" y="4848811"/>
            <a:ext cx="5486400" cy="1077218"/>
          </a:xfrm>
          <a:prstGeom prst="rect">
            <a:avLst/>
          </a:prstGeom>
          <a:noFill/>
        </p:spPr>
        <p:txBody>
          <a:bodyPr wrap="square" rtlCol="0">
            <a:spAutoFit/>
          </a:bodyPr>
          <a:lstStyle/>
          <a:p>
            <a:r>
              <a:rPr lang="en-US" sz="3200" dirty="0">
                <a:solidFill>
                  <a:srgbClr val="224653"/>
                </a:solidFill>
              </a:rPr>
              <a:t>BGP Applied at Building A,B,C and </a:t>
            </a:r>
            <a:r>
              <a:rPr lang="en-GB" sz="3200" spc="-10" dirty="0">
                <a:solidFill>
                  <a:srgbClr val="224653"/>
                </a:solidFill>
                <a:latin typeface="Corbel" panose="020B0503020204020204" pitchFamily="34" charset="0"/>
              </a:rPr>
              <a:t>Headquarters (HQ) </a:t>
            </a:r>
            <a:endParaRPr lang="en-GB" sz="3200" dirty="0">
              <a:solidFill>
                <a:srgbClr val="224653"/>
              </a:solidFill>
            </a:endParaRPr>
          </a:p>
        </p:txBody>
      </p:sp>
      <p:pic>
        <p:nvPicPr>
          <p:cNvPr id="15" name="Picture 14" descr="A screenshot of a computer program&#10;&#10;Description automatically generated">
            <a:extLst>
              <a:ext uri="{FF2B5EF4-FFF2-40B4-BE49-F238E27FC236}">
                <a16:creationId xmlns:a16="http://schemas.microsoft.com/office/drawing/2014/main" id="{65D4DF02-B8FF-7DBA-9D4C-D6D29CCA6C52}"/>
              </a:ext>
            </a:extLst>
          </p:cNvPr>
          <p:cNvPicPr>
            <a:picLocks noChangeAspect="1"/>
          </p:cNvPicPr>
          <p:nvPr/>
        </p:nvPicPr>
        <p:blipFill>
          <a:blip r:embed="rId7">
            <a:extLst>
              <a:ext uri="{28A0092B-C50C-407E-A947-70E740481C1C}">
                <a14:useLocalDpi xmlns:a14="http://schemas.microsoft.com/office/drawing/2010/main" val="0"/>
              </a:ext>
            </a:extLst>
          </a:blip>
          <a:srcRect l="2300" t="70156" r="33736" b="499"/>
          <a:stretch/>
        </p:blipFill>
        <p:spPr>
          <a:xfrm>
            <a:off x="4600781" y="2750095"/>
            <a:ext cx="3430698" cy="1884131"/>
          </a:xfrm>
          <a:prstGeom prst="rect">
            <a:avLst/>
          </a:prstGeom>
        </p:spPr>
      </p:pic>
      <p:pic>
        <p:nvPicPr>
          <p:cNvPr id="17" name="Picture 16" descr="A computer screen with white text&#10;&#10;Description automatically generated">
            <a:extLst>
              <a:ext uri="{FF2B5EF4-FFF2-40B4-BE49-F238E27FC236}">
                <a16:creationId xmlns:a16="http://schemas.microsoft.com/office/drawing/2014/main" id="{E8977FA0-4244-CCF3-6C62-5A4A5D903E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1479" y="2770650"/>
            <a:ext cx="3724657" cy="1884131"/>
          </a:xfrm>
          <a:prstGeom prst="rect">
            <a:avLst/>
          </a:prstGeom>
        </p:spPr>
      </p:pic>
    </p:spTree>
    <p:extLst>
      <p:ext uri="{BB962C8B-B14F-4D97-AF65-F5344CB8AC3E}">
        <p14:creationId xmlns:p14="http://schemas.microsoft.com/office/powerpoint/2010/main" val="198267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652A84-F1E6-84F3-4237-D1B2DF29A154}"/>
              </a:ext>
            </a:extLst>
          </p:cNvPr>
          <p:cNvSpPr txBox="1"/>
          <p:nvPr/>
        </p:nvSpPr>
        <p:spPr>
          <a:xfrm>
            <a:off x="457200" y="533400"/>
            <a:ext cx="6094476" cy="532903"/>
          </a:xfrm>
          <a:prstGeom prst="rect">
            <a:avLst/>
          </a:prstGeom>
          <a:noFill/>
        </p:spPr>
        <p:txBody>
          <a:bodyPr wrap="square">
            <a:spAutoFit/>
          </a:bodyPr>
          <a:lstStyle/>
          <a:p>
            <a:pPr lvl="2">
              <a:lnSpc>
                <a:spcPct val="107000"/>
              </a:lnSpc>
              <a:spcAft>
                <a:spcPts val="800"/>
              </a:spcAft>
              <a:tabLst>
                <a:tab pos="457200" algn="l"/>
              </a:tabLst>
            </a:pPr>
            <a:r>
              <a:rPr lang="en-US" sz="28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2.	Inter-VLAN Routing:</a:t>
            </a:r>
            <a:endParaRPr lang="en-GB" sz="24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p:txBody>
      </p:sp>
      <p:pic>
        <p:nvPicPr>
          <p:cNvPr id="5" name="Picture 4" descr="A screenshot of a computer program&#10;&#10;Description automatically generated">
            <a:extLst>
              <a:ext uri="{FF2B5EF4-FFF2-40B4-BE49-F238E27FC236}">
                <a16:creationId xmlns:a16="http://schemas.microsoft.com/office/drawing/2014/main" id="{9371D841-4027-58A8-8FA1-39AD84443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91" y="1079428"/>
            <a:ext cx="3477855" cy="2649209"/>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B54EC54-5000-4732-CF9F-E19D1C599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995" y="1065369"/>
            <a:ext cx="4195465" cy="2649208"/>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A9DD136E-1DC4-2DF4-560C-CCBA284E5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9807" y="1060377"/>
            <a:ext cx="3664137" cy="4168679"/>
          </a:xfrm>
          <a:prstGeom prst="rect">
            <a:avLst/>
          </a:prstGeom>
        </p:spPr>
      </p:pic>
      <p:sp>
        <p:nvSpPr>
          <p:cNvPr id="10" name="TextBox 9">
            <a:extLst>
              <a:ext uri="{FF2B5EF4-FFF2-40B4-BE49-F238E27FC236}">
                <a16:creationId xmlns:a16="http://schemas.microsoft.com/office/drawing/2014/main" id="{718D3B2F-52B7-FA8F-E2A0-0CFD3BDCF1F5}"/>
              </a:ext>
            </a:extLst>
          </p:cNvPr>
          <p:cNvSpPr txBox="1"/>
          <p:nvPr/>
        </p:nvSpPr>
        <p:spPr>
          <a:xfrm>
            <a:off x="2590800" y="5625052"/>
            <a:ext cx="7697960" cy="830997"/>
          </a:xfrm>
          <a:prstGeom prst="rect">
            <a:avLst/>
          </a:prstGeom>
          <a:noFill/>
        </p:spPr>
        <p:txBody>
          <a:bodyPr wrap="square" rtlCol="0">
            <a:spAutoFit/>
          </a:bodyPr>
          <a:lstStyle/>
          <a:p>
            <a:pPr algn="ctr"/>
            <a:r>
              <a:rPr lang="en-US" sz="2400" dirty="0">
                <a:solidFill>
                  <a:srgbClr val="224653"/>
                </a:solidFill>
                <a:latin typeface="Corbel" panose="020B0503020204020204" pitchFamily="34" charset="0"/>
              </a:rPr>
              <a:t>Assign VLAN10&amp;20 at Building C on two switches and multilayer switch</a:t>
            </a:r>
            <a:endParaRPr lang="en-GB" sz="2400" dirty="0">
              <a:solidFill>
                <a:srgbClr val="224653"/>
              </a:solidFill>
              <a:latin typeface="Corbel" panose="020B0503020204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74282207-3D22-3FDE-A9DB-1287B3F15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059" y="3727702"/>
            <a:ext cx="4345501" cy="1863823"/>
          </a:xfrm>
          <a:prstGeom prst="rect">
            <a:avLst/>
          </a:prstGeom>
        </p:spPr>
      </p:pic>
      <p:pic>
        <p:nvPicPr>
          <p:cNvPr id="16" name="Picture 15" descr="A computer code with black text&#10;&#10;Description automatically generated with medium confidence">
            <a:extLst>
              <a:ext uri="{FF2B5EF4-FFF2-40B4-BE49-F238E27FC236}">
                <a16:creationId xmlns:a16="http://schemas.microsoft.com/office/drawing/2014/main" id="{C9910428-7ACB-9317-C4B8-CB1018F3DF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897" y="4090343"/>
            <a:ext cx="3278971" cy="1501182"/>
          </a:xfrm>
          <a:prstGeom prst="rect">
            <a:avLst/>
          </a:prstGeom>
        </p:spPr>
      </p:pic>
      <p:sp>
        <p:nvSpPr>
          <p:cNvPr id="4" name="TextBox 3">
            <a:extLst>
              <a:ext uri="{FF2B5EF4-FFF2-40B4-BE49-F238E27FC236}">
                <a16:creationId xmlns:a16="http://schemas.microsoft.com/office/drawing/2014/main" id="{21C1CB66-14FE-8083-F0BF-3F7A816AF565}"/>
              </a:ext>
            </a:extLst>
          </p:cNvPr>
          <p:cNvSpPr txBox="1"/>
          <p:nvPr/>
        </p:nvSpPr>
        <p:spPr>
          <a:xfrm>
            <a:off x="11430000" y="6488668"/>
            <a:ext cx="457200" cy="369332"/>
          </a:xfrm>
          <a:prstGeom prst="rect">
            <a:avLst/>
          </a:prstGeom>
          <a:noFill/>
        </p:spPr>
        <p:txBody>
          <a:bodyPr wrap="square">
            <a:spAutoFit/>
          </a:bodyPr>
          <a:lstStyle/>
          <a:p>
            <a:fld id="{81D60167-4931-47E6-BA6A-407CBD079E47}" type="slidenum">
              <a:rPr lang="en-GB" spc="-5" smtClean="0">
                <a:solidFill>
                  <a:srgbClr val="85969A"/>
                </a:solidFill>
              </a:rPr>
              <a:pPr/>
              <a:t>11</a:t>
            </a:fld>
            <a:endParaRPr lang="en-GB" dirty="0">
              <a:solidFill>
                <a:srgbClr val="85969A"/>
              </a:solidFill>
            </a:endParaRPr>
          </a:p>
        </p:txBody>
      </p:sp>
      <p:sp>
        <p:nvSpPr>
          <p:cNvPr id="6" name="object 13">
            <a:extLst>
              <a:ext uri="{FF2B5EF4-FFF2-40B4-BE49-F238E27FC236}">
                <a16:creationId xmlns:a16="http://schemas.microsoft.com/office/drawing/2014/main" id="{2733010E-3A6F-73ED-D028-97E6B0C00298}"/>
              </a:ext>
            </a:extLst>
          </p:cNvPr>
          <p:cNvSpPr txBox="1">
            <a:spLocks noGrp="1"/>
          </p:cNvSpPr>
          <p:nvPr>
            <p:ph type="ftr" sz="quarter" idx="5"/>
          </p:nvPr>
        </p:nvSpPr>
        <p:spPr>
          <a:xfrm>
            <a:off x="533400" y="6538682"/>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Tree>
    <p:extLst>
      <p:ext uri="{BB962C8B-B14F-4D97-AF65-F5344CB8AC3E}">
        <p14:creationId xmlns:p14="http://schemas.microsoft.com/office/powerpoint/2010/main" val="1309676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program&#10;&#10;Description automatically generated">
            <a:extLst>
              <a:ext uri="{FF2B5EF4-FFF2-40B4-BE49-F238E27FC236}">
                <a16:creationId xmlns:a16="http://schemas.microsoft.com/office/drawing/2014/main" id="{551596AF-C529-12C9-62E4-A353D1480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982" y="493776"/>
            <a:ext cx="4020111" cy="2086266"/>
          </a:xfrm>
          <a:prstGeom prst="rect">
            <a:avLst/>
          </a:prstGeom>
        </p:spPr>
      </p:pic>
      <p:sp>
        <p:nvSpPr>
          <p:cNvPr id="8" name="TextBox 7">
            <a:extLst>
              <a:ext uri="{FF2B5EF4-FFF2-40B4-BE49-F238E27FC236}">
                <a16:creationId xmlns:a16="http://schemas.microsoft.com/office/drawing/2014/main" id="{331363D8-B0B9-D73B-6827-0919CE250238}"/>
              </a:ext>
            </a:extLst>
          </p:cNvPr>
          <p:cNvSpPr txBox="1"/>
          <p:nvPr/>
        </p:nvSpPr>
        <p:spPr>
          <a:xfrm>
            <a:off x="9826751" y="685800"/>
            <a:ext cx="1905000" cy="1569660"/>
          </a:xfrm>
          <a:prstGeom prst="rect">
            <a:avLst/>
          </a:prstGeom>
          <a:noFill/>
        </p:spPr>
        <p:txBody>
          <a:bodyPr wrap="square" rtlCol="0">
            <a:spAutoFit/>
          </a:bodyPr>
          <a:lstStyle/>
          <a:p>
            <a:r>
              <a:rPr lang="en-US" sz="2400" dirty="0">
                <a:solidFill>
                  <a:srgbClr val="224653"/>
                </a:solidFill>
              </a:rPr>
              <a:t>Inter VLAN Routing Done on Building C</a:t>
            </a:r>
            <a:endParaRPr lang="en-GB" sz="2400" dirty="0">
              <a:solidFill>
                <a:srgbClr val="224653"/>
              </a:solidFill>
            </a:endParaRPr>
          </a:p>
        </p:txBody>
      </p:sp>
      <p:sp>
        <p:nvSpPr>
          <p:cNvPr id="11" name="Arrow: Left 10">
            <a:extLst>
              <a:ext uri="{FF2B5EF4-FFF2-40B4-BE49-F238E27FC236}">
                <a16:creationId xmlns:a16="http://schemas.microsoft.com/office/drawing/2014/main" id="{2906C5A6-DD42-CC8A-76BB-CB6A98F77049}"/>
              </a:ext>
            </a:extLst>
          </p:cNvPr>
          <p:cNvSpPr/>
          <p:nvPr/>
        </p:nvSpPr>
        <p:spPr>
          <a:xfrm>
            <a:off x="8436663" y="1127730"/>
            <a:ext cx="1295400" cy="685800"/>
          </a:xfrm>
          <a:prstGeom prst="leftArrow">
            <a:avLst/>
          </a:prstGeom>
          <a:solidFill>
            <a:srgbClr val="2246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computer code with text&#10;&#10;Description automatically generated with medium confidence">
            <a:extLst>
              <a:ext uri="{FF2B5EF4-FFF2-40B4-BE49-F238E27FC236}">
                <a16:creationId xmlns:a16="http://schemas.microsoft.com/office/drawing/2014/main" id="{812DA80F-4792-ADBC-5E01-CD93229B1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49" y="493776"/>
            <a:ext cx="3677163" cy="2086266"/>
          </a:xfrm>
          <a:prstGeom prst="rect">
            <a:avLst/>
          </a:prstGeom>
        </p:spPr>
      </p:pic>
      <p:sp>
        <p:nvSpPr>
          <p:cNvPr id="14" name="TextBox 13">
            <a:extLst>
              <a:ext uri="{FF2B5EF4-FFF2-40B4-BE49-F238E27FC236}">
                <a16:creationId xmlns:a16="http://schemas.microsoft.com/office/drawing/2014/main" id="{B6A134E0-1910-911E-1312-487C707FD129}"/>
              </a:ext>
            </a:extLst>
          </p:cNvPr>
          <p:cNvSpPr txBox="1"/>
          <p:nvPr/>
        </p:nvSpPr>
        <p:spPr>
          <a:xfrm>
            <a:off x="2144066" y="2601146"/>
            <a:ext cx="8610600" cy="369332"/>
          </a:xfrm>
          <a:prstGeom prst="rect">
            <a:avLst/>
          </a:prstGeom>
          <a:noFill/>
        </p:spPr>
        <p:txBody>
          <a:bodyPr wrap="square" rtlCol="0">
            <a:spAutoFit/>
          </a:bodyPr>
          <a:lstStyle/>
          <a:p>
            <a:r>
              <a:rPr lang="en-US" dirty="0"/>
              <a:t>-----------------------------------------------------------------------------------------</a:t>
            </a:r>
            <a:endParaRPr lang="en-GB" dirty="0"/>
          </a:p>
        </p:txBody>
      </p:sp>
      <p:pic>
        <p:nvPicPr>
          <p:cNvPr id="16" name="Picture 15">
            <a:extLst>
              <a:ext uri="{FF2B5EF4-FFF2-40B4-BE49-F238E27FC236}">
                <a16:creationId xmlns:a16="http://schemas.microsoft.com/office/drawing/2014/main" id="{FE8804E4-0BDB-2497-92DE-808353D1E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249" y="3064607"/>
            <a:ext cx="1933845" cy="266737"/>
          </a:xfrm>
          <a:prstGeom prst="rect">
            <a:avLst/>
          </a:prstGeom>
        </p:spPr>
      </p:pic>
      <p:pic>
        <p:nvPicPr>
          <p:cNvPr id="20" name="Picture 19" descr="A screen shot of a computer program&#10;&#10;Description automatically generated">
            <a:extLst>
              <a:ext uri="{FF2B5EF4-FFF2-40B4-BE49-F238E27FC236}">
                <a16:creationId xmlns:a16="http://schemas.microsoft.com/office/drawing/2014/main" id="{FD64C005-DFCC-7A7E-E145-6F24C27E8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42" y="3343536"/>
            <a:ext cx="3381847" cy="2000529"/>
          </a:xfrm>
          <a:prstGeom prst="rect">
            <a:avLst/>
          </a:prstGeom>
        </p:spPr>
      </p:pic>
      <p:pic>
        <p:nvPicPr>
          <p:cNvPr id="22" name="Picture 21" descr="A screen shot of a computer program&#10;&#10;Description automatically generated">
            <a:extLst>
              <a:ext uri="{FF2B5EF4-FFF2-40B4-BE49-F238E27FC236}">
                <a16:creationId xmlns:a16="http://schemas.microsoft.com/office/drawing/2014/main" id="{75709265-7507-C04C-3C6A-1A95DC812B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2400" y="3179687"/>
            <a:ext cx="3600953" cy="2133898"/>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B8508602-B068-5648-8D69-DBEBCAB3D46D}"/>
              </a:ext>
            </a:extLst>
          </p:cNvPr>
          <p:cNvPicPr>
            <a:picLocks noChangeAspect="1"/>
          </p:cNvPicPr>
          <p:nvPr/>
        </p:nvPicPr>
        <p:blipFill>
          <a:blip r:embed="rId7">
            <a:extLst>
              <a:ext uri="{28A0092B-C50C-407E-A947-70E740481C1C}">
                <a14:useLocalDpi xmlns:a14="http://schemas.microsoft.com/office/drawing/2010/main" val="0"/>
              </a:ext>
            </a:extLst>
          </a:blip>
          <a:srcRect r="699" b="60728"/>
          <a:stretch/>
        </p:blipFill>
        <p:spPr>
          <a:xfrm>
            <a:off x="7715905" y="2880141"/>
            <a:ext cx="3150095" cy="1496482"/>
          </a:xfrm>
          <a:prstGeom prst="rect">
            <a:avLst/>
          </a:prstGeom>
        </p:spPr>
      </p:pic>
      <p:pic>
        <p:nvPicPr>
          <p:cNvPr id="26" name="Picture 25">
            <a:extLst>
              <a:ext uri="{FF2B5EF4-FFF2-40B4-BE49-F238E27FC236}">
                <a16:creationId xmlns:a16="http://schemas.microsoft.com/office/drawing/2014/main" id="{DA1842CC-D1B8-5C2C-46FF-07D89F9016D0}"/>
              </a:ext>
            </a:extLst>
          </p:cNvPr>
          <p:cNvPicPr>
            <a:picLocks noChangeAspect="1"/>
          </p:cNvPicPr>
          <p:nvPr/>
        </p:nvPicPr>
        <p:blipFill>
          <a:blip r:embed="rId7">
            <a:extLst>
              <a:ext uri="{28A0092B-C50C-407E-A947-70E740481C1C}">
                <a14:useLocalDpi xmlns:a14="http://schemas.microsoft.com/office/drawing/2010/main" val="0"/>
              </a:ext>
            </a:extLst>
          </a:blip>
          <a:srcRect t="84492"/>
          <a:stretch/>
        </p:blipFill>
        <p:spPr>
          <a:xfrm>
            <a:off x="7715905" y="5580087"/>
            <a:ext cx="3172268" cy="590923"/>
          </a:xfrm>
          <a:prstGeom prst="rect">
            <a:avLst/>
          </a:prstGeom>
        </p:spPr>
      </p:pic>
      <p:pic>
        <p:nvPicPr>
          <p:cNvPr id="28" name="Picture 27">
            <a:extLst>
              <a:ext uri="{FF2B5EF4-FFF2-40B4-BE49-F238E27FC236}">
                <a16:creationId xmlns:a16="http://schemas.microsoft.com/office/drawing/2014/main" id="{2216E05A-3459-D1B5-7A44-9E2793BEA1C5}"/>
              </a:ext>
            </a:extLst>
          </p:cNvPr>
          <p:cNvPicPr>
            <a:picLocks noChangeAspect="1"/>
          </p:cNvPicPr>
          <p:nvPr/>
        </p:nvPicPr>
        <p:blipFill>
          <a:blip r:embed="rId7">
            <a:extLst>
              <a:ext uri="{28A0092B-C50C-407E-A947-70E740481C1C}">
                <a14:useLocalDpi xmlns:a14="http://schemas.microsoft.com/office/drawing/2010/main" val="0"/>
              </a:ext>
            </a:extLst>
          </a:blip>
          <a:srcRect t="38590" b="28155"/>
          <a:stretch/>
        </p:blipFill>
        <p:spPr>
          <a:xfrm>
            <a:off x="7715905" y="4343400"/>
            <a:ext cx="3172268" cy="1267167"/>
          </a:xfrm>
          <a:prstGeom prst="rect">
            <a:avLst/>
          </a:prstGeom>
        </p:spPr>
      </p:pic>
      <p:sp>
        <p:nvSpPr>
          <p:cNvPr id="30" name="TextBox 29">
            <a:extLst>
              <a:ext uri="{FF2B5EF4-FFF2-40B4-BE49-F238E27FC236}">
                <a16:creationId xmlns:a16="http://schemas.microsoft.com/office/drawing/2014/main" id="{5E80DB10-A16A-1A89-3237-95D32496C5D9}"/>
              </a:ext>
            </a:extLst>
          </p:cNvPr>
          <p:cNvSpPr txBox="1"/>
          <p:nvPr/>
        </p:nvSpPr>
        <p:spPr>
          <a:xfrm>
            <a:off x="1828800" y="5536846"/>
            <a:ext cx="6094476" cy="830997"/>
          </a:xfrm>
          <a:prstGeom prst="rect">
            <a:avLst/>
          </a:prstGeom>
          <a:noFill/>
        </p:spPr>
        <p:txBody>
          <a:bodyPr wrap="square">
            <a:spAutoFit/>
          </a:bodyPr>
          <a:lstStyle/>
          <a:p>
            <a:pPr algn="ctr"/>
            <a:r>
              <a:rPr lang="en-US" sz="2400" dirty="0">
                <a:solidFill>
                  <a:srgbClr val="224653"/>
                </a:solidFill>
                <a:latin typeface="Corbel" panose="020B0503020204020204" pitchFamily="34" charset="0"/>
              </a:rPr>
              <a:t>Assign VLAN30&amp;40 at Building B on two switches and multilayer switch</a:t>
            </a:r>
            <a:endParaRPr lang="en-GB" sz="2400" dirty="0">
              <a:solidFill>
                <a:srgbClr val="224653"/>
              </a:solidFill>
              <a:latin typeface="Corbel" panose="020B0503020204020204" pitchFamily="34" charset="0"/>
            </a:endParaRPr>
          </a:p>
        </p:txBody>
      </p:sp>
      <p:sp>
        <p:nvSpPr>
          <p:cNvPr id="2" name="object 13">
            <a:extLst>
              <a:ext uri="{FF2B5EF4-FFF2-40B4-BE49-F238E27FC236}">
                <a16:creationId xmlns:a16="http://schemas.microsoft.com/office/drawing/2014/main" id="{9CAA41B9-479D-C619-34AD-7885B9054E8E}"/>
              </a:ext>
            </a:extLst>
          </p:cNvPr>
          <p:cNvSpPr txBox="1">
            <a:spLocks noGrp="1"/>
          </p:cNvSpPr>
          <p:nvPr>
            <p:ph type="ftr" sz="quarter" idx="5"/>
          </p:nvPr>
        </p:nvSpPr>
        <p:spPr>
          <a:xfrm>
            <a:off x="460313" y="647076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3" name="object 14">
            <a:extLst>
              <a:ext uri="{FF2B5EF4-FFF2-40B4-BE49-F238E27FC236}">
                <a16:creationId xmlns:a16="http://schemas.microsoft.com/office/drawing/2014/main" id="{EBC21FB9-9C72-24AC-9BC0-74B9F79973B9}"/>
              </a:ext>
            </a:extLst>
          </p:cNvPr>
          <p:cNvSpPr txBox="1">
            <a:spLocks noGrp="1"/>
          </p:cNvSpPr>
          <p:nvPr>
            <p:ph type="sldNum" sz="quarter" idx="7"/>
          </p:nvPr>
        </p:nvSpPr>
        <p:spPr>
          <a:xfrm>
            <a:off x="11394882" y="6470760"/>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12</a:t>
            </a:fld>
            <a:endParaRPr spc="-5" dirty="0"/>
          </a:p>
        </p:txBody>
      </p:sp>
    </p:spTree>
    <p:extLst>
      <p:ext uri="{BB962C8B-B14F-4D97-AF65-F5344CB8AC3E}">
        <p14:creationId xmlns:p14="http://schemas.microsoft.com/office/powerpoint/2010/main" val="428348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5C047-B0D2-ACF2-6F48-B128C1B64C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EA898D6-AE8B-5FAE-1643-9085659B0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33400"/>
            <a:ext cx="2438399" cy="228600"/>
          </a:xfrm>
          <a:prstGeom prst="rect">
            <a:avLst/>
          </a:prstGeom>
        </p:spPr>
      </p:pic>
      <p:pic>
        <p:nvPicPr>
          <p:cNvPr id="6" name="Picture 5">
            <a:extLst>
              <a:ext uri="{FF2B5EF4-FFF2-40B4-BE49-F238E27FC236}">
                <a16:creationId xmlns:a16="http://schemas.microsoft.com/office/drawing/2014/main" id="{C1645B9F-6F4D-3635-89FE-85DB82223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3" y="768096"/>
            <a:ext cx="4902198" cy="6096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058BA1FA-C7A5-094F-F5FF-CF9397A1F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73" y="1899466"/>
            <a:ext cx="5096586" cy="4163006"/>
          </a:xfrm>
          <a:prstGeom prst="rect">
            <a:avLst/>
          </a:prstGeom>
        </p:spPr>
      </p:pic>
      <p:sp>
        <p:nvSpPr>
          <p:cNvPr id="9" name="TextBox 8">
            <a:extLst>
              <a:ext uri="{FF2B5EF4-FFF2-40B4-BE49-F238E27FC236}">
                <a16:creationId xmlns:a16="http://schemas.microsoft.com/office/drawing/2014/main" id="{E35B34B2-DEBB-1685-087A-CDDE69C6A6CB}"/>
              </a:ext>
            </a:extLst>
          </p:cNvPr>
          <p:cNvSpPr txBox="1"/>
          <p:nvPr/>
        </p:nvSpPr>
        <p:spPr>
          <a:xfrm>
            <a:off x="7924800" y="3505200"/>
            <a:ext cx="1905000" cy="1569660"/>
          </a:xfrm>
          <a:prstGeom prst="rect">
            <a:avLst/>
          </a:prstGeom>
          <a:noFill/>
        </p:spPr>
        <p:txBody>
          <a:bodyPr wrap="square" rtlCol="0">
            <a:spAutoFit/>
          </a:bodyPr>
          <a:lstStyle/>
          <a:p>
            <a:r>
              <a:rPr lang="en-US" sz="2400" dirty="0">
                <a:solidFill>
                  <a:srgbClr val="224653"/>
                </a:solidFill>
              </a:rPr>
              <a:t>Inter VLAN Routing Done on Building B</a:t>
            </a:r>
            <a:endParaRPr lang="en-GB" sz="2400" dirty="0">
              <a:solidFill>
                <a:srgbClr val="224653"/>
              </a:solidFill>
            </a:endParaRPr>
          </a:p>
        </p:txBody>
      </p:sp>
      <p:sp>
        <p:nvSpPr>
          <p:cNvPr id="10" name="Arrow: Left 9">
            <a:extLst>
              <a:ext uri="{FF2B5EF4-FFF2-40B4-BE49-F238E27FC236}">
                <a16:creationId xmlns:a16="http://schemas.microsoft.com/office/drawing/2014/main" id="{F5918DEB-E5F0-E940-1C86-B0DFEC57CD08}"/>
              </a:ext>
            </a:extLst>
          </p:cNvPr>
          <p:cNvSpPr/>
          <p:nvPr/>
        </p:nvSpPr>
        <p:spPr>
          <a:xfrm>
            <a:off x="6324600" y="3980969"/>
            <a:ext cx="1295400" cy="685800"/>
          </a:xfrm>
          <a:prstGeom prst="leftArrow">
            <a:avLst/>
          </a:prstGeom>
          <a:solidFill>
            <a:srgbClr val="2246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3">
            <a:extLst>
              <a:ext uri="{FF2B5EF4-FFF2-40B4-BE49-F238E27FC236}">
                <a16:creationId xmlns:a16="http://schemas.microsoft.com/office/drawing/2014/main" id="{24A2B2FF-843C-518F-3547-D9843F64E657}"/>
              </a:ext>
            </a:extLst>
          </p:cNvPr>
          <p:cNvSpPr txBox="1">
            <a:spLocks noGrp="1"/>
          </p:cNvSpPr>
          <p:nvPr>
            <p:ph type="ftr" sz="quarter" idx="5"/>
          </p:nvPr>
        </p:nvSpPr>
        <p:spPr>
          <a:xfrm>
            <a:off x="381000" y="644959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3" name="object 14">
            <a:extLst>
              <a:ext uri="{FF2B5EF4-FFF2-40B4-BE49-F238E27FC236}">
                <a16:creationId xmlns:a16="http://schemas.microsoft.com/office/drawing/2014/main" id="{70F9A08A-9F74-AD8E-3424-86592720A96C}"/>
              </a:ext>
            </a:extLst>
          </p:cNvPr>
          <p:cNvSpPr txBox="1">
            <a:spLocks noGrp="1"/>
          </p:cNvSpPr>
          <p:nvPr>
            <p:ph type="sldNum" sz="quarter" idx="7"/>
          </p:nvPr>
        </p:nvSpPr>
        <p:spPr>
          <a:xfrm>
            <a:off x="11353800" y="6458734"/>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13</a:t>
            </a:fld>
            <a:endParaRPr spc="-5" dirty="0"/>
          </a:p>
        </p:txBody>
      </p:sp>
    </p:spTree>
    <p:extLst>
      <p:ext uri="{BB962C8B-B14F-4D97-AF65-F5344CB8AC3E}">
        <p14:creationId xmlns:p14="http://schemas.microsoft.com/office/powerpoint/2010/main" val="172137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77E2-71BA-C34E-5CDC-70251C3CE5D6}"/>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77C7273D-1DDA-EAD4-A6BF-3F5B85244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3439005" cy="334374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D1BFC0E-F81E-BE70-C232-B893592AE9C0}"/>
              </a:ext>
            </a:extLst>
          </p:cNvPr>
          <p:cNvPicPr>
            <a:picLocks noChangeAspect="1"/>
          </p:cNvPicPr>
          <p:nvPr/>
        </p:nvPicPr>
        <p:blipFill>
          <a:blip r:embed="rId3">
            <a:extLst>
              <a:ext uri="{28A0092B-C50C-407E-A947-70E740481C1C}">
                <a14:useLocalDpi xmlns:a14="http://schemas.microsoft.com/office/drawing/2010/main" val="0"/>
              </a:ext>
            </a:extLst>
          </a:blip>
          <a:srcRect r="13308"/>
          <a:stretch/>
        </p:blipFill>
        <p:spPr>
          <a:xfrm>
            <a:off x="4019260" y="460248"/>
            <a:ext cx="3600740" cy="334069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A37E716-FE0A-7F02-3933-CFAA66985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055" y="457200"/>
            <a:ext cx="3505689" cy="4267796"/>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DD3CC916-7451-BC6C-C2D9-97313D151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57" y="3962400"/>
            <a:ext cx="3505689" cy="1448002"/>
          </a:xfrm>
          <a:prstGeom prst="rect">
            <a:avLst/>
          </a:prstGeom>
        </p:spPr>
      </p:pic>
      <p:sp>
        <p:nvSpPr>
          <p:cNvPr id="12" name="TextBox 11">
            <a:extLst>
              <a:ext uri="{FF2B5EF4-FFF2-40B4-BE49-F238E27FC236}">
                <a16:creationId xmlns:a16="http://schemas.microsoft.com/office/drawing/2014/main" id="{B86AAB96-2E85-3106-DCF9-B4EDE8C7B4C0}"/>
              </a:ext>
            </a:extLst>
          </p:cNvPr>
          <p:cNvSpPr txBox="1"/>
          <p:nvPr/>
        </p:nvSpPr>
        <p:spPr>
          <a:xfrm>
            <a:off x="3124200" y="5419546"/>
            <a:ext cx="6094476" cy="830997"/>
          </a:xfrm>
          <a:prstGeom prst="rect">
            <a:avLst/>
          </a:prstGeom>
          <a:noFill/>
        </p:spPr>
        <p:txBody>
          <a:bodyPr wrap="square">
            <a:spAutoFit/>
          </a:bodyPr>
          <a:lstStyle/>
          <a:p>
            <a:pPr algn="ctr"/>
            <a:r>
              <a:rPr lang="en-US" sz="2400" dirty="0">
                <a:solidFill>
                  <a:srgbClr val="224653"/>
                </a:solidFill>
                <a:latin typeface="Corbel" panose="020B0503020204020204" pitchFamily="34" charset="0"/>
              </a:rPr>
              <a:t>Assign VLAN 50&amp;60 at Building A on two switches and multilayer switch</a:t>
            </a:r>
            <a:endParaRPr lang="en-GB" sz="2400" dirty="0">
              <a:solidFill>
                <a:srgbClr val="224653"/>
              </a:solidFill>
              <a:latin typeface="Corbel" panose="020B0503020204020204" pitchFamily="34" charset="0"/>
            </a:endParaRPr>
          </a:p>
        </p:txBody>
      </p:sp>
      <p:sp>
        <p:nvSpPr>
          <p:cNvPr id="2" name="object 13">
            <a:extLst>
              <a:ext uri="{FF2B5EF4-FFF2-40B4-BE49-F238E27FC236}">
                <a16:creationId xmlns:a16="http://schemas.microsoft.com/office/drawing/2014/main" id="{7C930830-4339-773A-5420-0F9A7C385D73}"/>
              </a:ext>
            </a:extLst>
          </p:cNvPr>
          <p:cNvSpPr txBox="1">
            <a:spLocks noGrp="1"/>
          </p:cNvSpPr>
          <p:nvPr>
            <p:ph type="ftr" sz="quarter" idx="5"/>
          </p:nvPr>
        </p:nvSpPr>
        <p:spPr>
          <a:xfrm>
            <a:off x="381000" y="644959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7" name="object 14">
            <a:extLst>
              <a:ext uri="{FF2B5EF4-FFF2-40B4-BE49-F238E27FC236}">
                <a16:creationId xmlns:a16="http://schemas.microsoft.com/office/drawing/2014/main" id="{EAEF1AD6-4E48-5CEB-952B-EEE005C47B57}"/>
              </a:ext>
            </a:extLst>
          </p:cNvPr>
          <p:cNvSpPr txBox="1">
            <a:spLocks noGrp="1"/>
          </p:cNvSpPr>
          <p:nvPr>
            <p:ph type="sldNum" sz="quarter" idx="7"/>
          </p:nvPr>
        </p:nvSpPr>
        <p:spPr>
          <a:xfrm>
            <a:off x="11353800" y="6458734"/>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14</a:t>
            </a:fld>
            <a:endParaRPr spc="-5" dirty="0"/>
          </a:p>
        </p:txBody>
      </p:sp>
    </p:spTree>
    <p:extLst>
      <p:ext uri="{BB962C8B-B14F-4D97-AF65-F5344CB8AC3E}">
        <p14:creationId xmlns:p14="http://schemas.microsoft.com/office/powerpoint/2010/main" val="418217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B592-FD78-73DC-51BA-8334F4642BC5}"/>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48220DF9-A81D-DC57-F307-35D185D53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609600"/>
            <a:ext cx="4917440" cy="4114800"/>
          </a:xfrm>
          <a:prstGeom prst="rect">
            <a:avLst/>
          </a:prstGeom>
        </p:spPr>
      </p:pic>
      <p:sp>
        <p:nvSpPr>
          <p:cNvPr id="4" name="TextBox 3">
            <a:extLst>
              <a:ext uri="{FF2B5EF4-FFF2-40B4-BE49-F238E27FC236}">
                <a16:creationId xmlns:a16="http://schemas.microsoft.com/office/drawing/2014/main" id="{10308752-FE4D-8BCB-B349-DED822D25C26}"/>
              </a:ext>
            </a:extLst>
          </p:cNvPr>
          <p:cNvSpPr txBox="1"/>
          <p:nvPr/>
        </p:nvSpPr>
        <p:spPr>
          <a:xfrm>
            <a:off x="8077200" y="2286000"/>
            <a:ext cx="1905000" cy="1569660"/>
          </a:xfrm>
          <a:prstGeom prst="rect">
            <a:avLst/>
          </a:prstGeom>
          <a:noFill/>
        </p:spPr>
        <p:txBody>
          <a:bodyPr wrap="square" rtlCol="0">
            <a:spAutoFit/>
          </a:bodyPr>
          <a:lstStyle/>
          <a:p>
            <a:r>
              <a:rPr lang="en-US" sz="2400" dirty="0">
                <a:solidFill>
                  <a:srgbClr val="224653"/>
                </a:solidFill>
              </a:rPr>
              <a:t>Inter VLAN Routing Done on Building A</a:t>
            </a:r>
            <a:endParaRPr lang="en-GB" sz="2400" dirty="0">
              <a:solidFill>
                <a:srgbClr val="224653"/>
              </a:solidFill>
            </a:endParaRPr>
          </a:p>
        </p:txBody>
      </p:sp>
      <p:sp>
        <p:nvSpPr>
          <p:cNvPr id="5" name="Arrow: Left 4">
            <a:extLst>
              <a:ext uri="{FF2B5EF4-FFF2-40B4-BE49-F238E27FC236}">
                <a16:creationId xmlns:a16="http://schemas.microsoft.com/office/drawing/2014/main" id="{7DF351BD-BA3D-83B8-6C62-B8A5CCAC9BD5}"/>
              </a:ext>
            </a:extLst>
          </p:cNvPr>
          <p:cNvSpPr/>
          <p:nvPr/>
        </p:nvSpPr>
        <p:spPr>
          <a:xfrm>
            <a:off x="6172200" y="2727930"/>
            <a:ext cx="1295400" cy="685800"/>
          </a:xfrm>
          <a:prstGeom prst="leftArrow">
            <a:avLst/>
          </a:prstGeom>
          <a:solidFill>
            <a:srgbClr val="2246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3">
            <a:extLst>
              <a:ext uri="{FF2B5EF4-FFF2-40B4-BE49-F238E27FC236}">
                <a16:creationId xmlns:a16="http://schemas.microsoft.com/office/drawing/2014/main" id="{4F08D5D0-FEFC-B4B8-AE11-16E0E178A8B1}"/>
              </a:ext>
            </a:extLst>
          </p:cNvPr>
          <p:cNvSpPr txBox="1">
            <a:spLocks noGrp="1"/>
          </p:cNvSpPr>
          <p:nvPr>
            <p:ph type="ftr" sz="quarter" idx="5"/>
          </p:nvPr>
        </p:nvSpPr>
        <p:spPr>
          <a:xfrm>
            <a:off x="381000" y="647700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6" name="object 14">
            <a:extLst>
              <a:ext uri="{FF2B5EF4-FFF2-40B4-BE49-F238E27FC236}">
                <a16:creationId xmlns:a16="http://schemas.microsoft.com/office/drawing/2014/main" id="{5EBCD52D-4E9A-F9C9-47AF-433E0D7108D6}"/>
              </a:ext>
            </a:extLst>
          </p:cNvPr>
          <p:cNvSpPr txBox="1">
            <a:spLocks noGrp="1"/>
          </p:cNvSpPr>
          <p:nvPr>
            <p:ph type="sldNum" sz="quarter" idx="7"/>
          </p:nvPr>
        </p:nvSpPr>
        <p:spPr>
          <a:xfrm>
            <a:off x="11353800" y="6477000"/>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15</a:t>
            </a:fld>
            <a:endParaRPr spc="-5" dirty="0"/>
          </a:p>
        </p:txBody>
      </p:sp>
    </p:spTree>
    <p:extLst>
      <p:ext uri="{BB962C8B-B14F-4D97-AF65-F5344CB8AC3E}">
        <p14:creationId xmlns:p14="http://schemas.microsoft.com/office/powerpoint/2010/main" val="406256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548E8591-AD5E-EAD0-B765-0C62FB87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3581400" cy="251495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034F292-99D1-D242-2958-FFA43F652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57200"/>
            <a:ext cx="3733800" cy="2557220"/>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E9521B9F-0DEE-7E99-7086-C0D62072D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457201"/>
            <a:ext cx="3849692" cy="2514950"/>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DD1A1411-71B7-CC65-90F2-E4D50026A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672" y="3014420"/>
            <a:ext cx="3581400" cy="2819794"/>
          </a:xfrm>
          <a:prstGeom prst="rect">
            <a:avLst/>
          </a:prstGeom>
        </p:spPr>
      </p:pic>
      <p:sp>
        <p:nvSpPr>
          <p:cNvPr id="13" name="TextBox 12">
            <a:extLst>
              <a:ext uri="{FF2B5EF4-FFF2-40B4-BE49-F238E27FC236}">
                <a16:creationId xmlns:a16="http://schemas.microsoft.com/office/drawing/2014/main" id="{B6C82D30-8BD2-AA0F-B1F1-A6FC7A8CF8F9}"/>
              </a:ext>
            </a:extLst>
          </p:cNvPr>
          <p:cNvSpPr txBox="1"/>
          <p:nvPr/>
        </p:nvSpPr>
        <p:spPr>
          <a:xfrm>
            <a:off x="3733800" y="5334000"/>
            <a:ext cx="6690360" cy="830997"/>
          </a:xfrm>
          <a:prstGeom prst="rect">
            <a:avLst/>
          </a:prstGeom>
          <a:noFill/>
        </p:spPr>
        <p:txBody>
          <a:bodyPr wrap="square">
            <a:spAutoFit/>
          </a:bodyPr>
          <a:lstStyle/>
          <a:p>
            <a:pPr algn="ctr"/>
            <a:r>
              <a:rPr lang="en-US" sz="2400" dirty="0">
                <a:solidFill>
                  <a:srgbClr val="224653"/>
                </a:solidFill>
                <a:latin typeface="Corbel" panose="020B0503020204020204" pitchFamily="34" charset="0"/>
              </a:rPr>
              <a:t>Assign VLAN 70,80,90&amp;100 at </a:t>
            </a:r>
            <a:r>
              <a:rPr lang="en-GB" sz="2400" spc="-10" dirty="0">
                <a:solidFill>
                  <a:srgbClr val="224653"/>
                </a:solidFill>
                <a:latin typeface="Corbel" panose="020B0503020204020204" pitchFamily="34" charset="0"/>
              </a:rPr>
              <a:t>Headquarters (HQ) </a:t>
            </a:r>
            <a:r>
              <a:rPr lang="en-US" sz="2400" dirty="0">
                <a:solidFill>
                  <a:srgbClr val="224653"/>
                </a:solidFill>
                <a:latin typeface="Corbel" panose="020B0503020204020204" pitchFamily="34" charset="0"/>
              </a:rPr>
              <a:t>on four switches and multilayer switch</a:t>
            </a:r>
            <a:endParaRPr lang="en-GB" sz="2400" dirty="0">
              <a:solidFill>
                <a:srgbClr val="224653"/>
              </a:solidFill>
              <a:latin typeface="Corbel" panose="020B0503020204020204" pitchFamily="34" charset="0"/>
            </a:endParaRPr>
          </a:p>
        </p:txBody>
      </p:sp>
      <p:pic>
        <p:nvPicPr>
          <p:cNvPr id="14" name="Picture 13" descr="A screenshot of a computer program&#10;&#10;Description automatically generated">
            <a:extLst>
              <a:ext uri="{FF2B5EF4-FFF2-40B4-BE49-F238E27FC236}">
                <a16:creationId xmlns:a16="http://schemas.microsoft.com/office/drawing/2014/main" id="{65BAAC51-E72D-CDB9-1CC3-AA592E8B5B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00" y="3052895"/>
            <a:ext cx="3962400" cy="1581371"/>
          </a:xfrm>
          <a:prstGeom prst="rect">
            <a:avLst/>
          </a:prstGeom>
        </p:spPr>
      </p:pic>
      <p:sp>
        <p:nvSpPr>
          <p:cNvPr id="2" name="object 13">
            <a:extLst>
              <a:ext uri="{FF2B5EF4-FFF2-40B4-BE49-F238E27FC236}">
                <a16:creationId xmlns:a16="http://schemas.microsoft.com/office/drawing/2014/main" id="{9A337246-7CDC-91E3-285D-06ABCA317899}"/>
              </a:ext>
            </a:extLst>
          </p:cNvPr>
          <p:cNvSpPr txBox="1">
            <a:spLocks noGrp="1"/>
          </p:cNvSpPr>
          <p:nvPr>
            <p:ph type="ftr" sz="quarter" idx="5"/>
          </p:nvPr>
        </p:nvSpPr>
        <p:spPr>
          <a:xfrm>
            <a:off x="466344" y="647700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3" name="object 14">
            <a:extLst>
              <a:ext uri="{FF2B5EF4-FFF2-40B4-BE49-F238E27FC236}">
                <a16:creationId xmlns:a16="http://schemas.microsoft.com/office/drawing/2014/main" id="{FF1185C8-98FD-DF05-0F45-544511502044}"/>
              </a:ext>
            </a:extLst>
          </p:cNvPr>
          <p:cNvSpPr txBox="1">
            <a:spLocks noGrp="1"/>
          </p:cNvSpPr>
          <p:nvPr>
            <p:ph type="sldNum" sz="quarter" idx="7"/>
          </p:nvPr>
        </p:nvSpPr>
        <p:spPr>
          <a:xfrm>
            <a:off x="11388851" y="6477000"/>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16</a:t>
            </a:fld>
            <a:endParaRPr spc="-5" dirty="0"/>
          </a:p>
        </p:txBody>
      </p:sp>
    </p:spTree>
    <p:extLst>
      <p:ext uri="{BB962C8B-B14F-4D97-AF65-F5344CB8AC3E}">
        <p14:creationId xmlns:p14="http://schemas.microsoft.com/office/powerpoint/2010/main" val="216044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C57D6-BD50-F4C5-B6BC-8D00ADAB2072}"/>
            </a:ext>
          </a:extLst>
        </p:cNvPr>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25F92A00-6998-2439-AA65-910A0D7FD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0624"/>
            <a:ext cx="6087325" cy="5477639"/>
          </a:xfrm>
          <a:prstGeom prst="rect">
            <a:avLst/>
          </a:prstGeom>
        </p:spPr>
      </p:pic>
      <p:sp>
        <p:nvSpPr>
          <p:cNvPr id="8" name="TextBox 7">
            <a:extLst>
              <a:ext uri="{FF2B5EF4-FFF2-40B4-BE49-F238E27FC236}">
                <a16:creationId xmlns:a16="http://schemas.microsoft.com/office/drawing/2014/main" id="{5BAC09F0-980C-3DF2-252B-18A92D086DEC}"/>
              </a:ext>
            </a:extLst>
          </p:cNvPr>
          <p:cNvSpPr txBox="1"/>
          <p:nvPr/>
        </p:nvSpPr>
        <p:spPr>
          <a:xfrm>
            <a:off x="8915400" y="2667000"/>
            <a:ext cx="2667000" cy="1200329"/>
          </a:xfrm>
          <a:prstGeom prst="rect">
            <a:avLst/>
          </a:prstGeom>
          <a:noFill/>
        </p:spPr>
        <p:txBody>
          <a:bodyPr wrap="square" rtlCol="0">
            <a:spAutoFit/>
          </a:bodyPr>
          <a:lstStyle/>
          <a:p>
            <a:r>
              <a:rPr lang="en-US" sz="2400" dirty="0">
                <a:solidFill>
                  <a:srgbClr val="224653"/>
                </a:solidFill>
              </a:rPr>
              <a:t>Inter VLAN Routing Done on </a:t>
            </a:r>
            <a:r>
              <a:rPr lang="en-GB" sz="2400" spc="-10" dirty="0">
                <a:solidFill>
                  <a:srgbClr val="224653"/>
                </a:solidFill>
                <a:latin typeface="Corbel" panose="020B0503020204020204" pitchFamily="34" charset="0"/>
              </a:rPr>
              <a:t>Headquarters (HQ) </a:t>
            </a:r>
            <a:endParaRPr lang="en-GB" sz="2400" dirty="0">
              <a:solidFill>
                <a:srgbClr val="224653"/>
              </a:solidFill>
            </a:endParaRPr>
          </a:p>
        </p:txBody>
      </p:sp>
      <p:sp>
        <p:nvSpPr>
          <p:cNvPr id="9" name="Arrow: Left 8">
            <a:extLst>
              <a:ext uri="{FF2B5EF4-FFF2-40B4-BE49-F238E27FC236}">
                <a16:creationId xmlns:a16="http://schemas.microsoft.com/office/drawing/2014/main" id="{0CFB4F9B-0C70-E034-25F3-D51ADA512900}"/>
              </a:ext>
            </a:extLst>
          </p:cNvPr>
          <p:cNvSpPr/>
          <p:nvPr/>
        </p:nvSpPr>
        <p:spPr>
          <a:xfrm>
            <a:off x="7315200" y="2816543"/>
            <a:ext cx="1295400" cy="685800"/>
          </a:xfrm>
          <a:prstGeom prst="leftArrow">
            <a:avLst/>
          </a:prstGeom>
          <a:solidFill>
            <a:srgbClr val="2246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3">
            <a:extLst>
              <a:ext uri="{FF2B5EF4-FFF2-40B4-BE49-F238E27FC236}">
                <a16:creationId xmlns:a16="http://schemas.microsoft.com/office/drawing/2014/main" id="{29280455-44AB-3787-D177-855F655D8090}"/>
              </a:ext>
            </a:extLst>
          </p:cNvPr>
          <p:cNvSpPr txBox="1">
            <a:spLocks noGrp="1"/>
          </p:cNvSpPr>
          <p:nvPr>
            <p:ph type="ftr" sz="quarter" idx="5"/>
          </p:nvPr>
        </p:nvSpPr>
        <p:spPr>
          <a:xfrm>
            <a:off x="457200" y="6558216"/>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3" name="object 14">
            <a:extLst>
              <a:ext uri="{FF2B5EF4-FFF2-40B4-BE49-F238E27FC236}">
                <a16:creationId xmlns:a16="http://schemas.microsoft.com/office/drawing/2014/main" id="{E4A72554-DA55-599D-8F95-B28DE47C31B8}"/>
              </a:ext>
            </a:extLst>
          </p:cNvPr>
          <p:cNvSpPr txBox="1">
            <a:spLocks noGrp="1"/>
          </p:cNvSpPr>
          <p:nvPr>
            <p:ph type="sldNum" sz="quarter" idx="7"/>
          </p:nvPr>
        </p:nvSpPr>
        <p:spPr>
          <a:xfrm>
            <a:off x="11413997" y="653275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17</a:t>
            </a:fld>
            <a:endParaRPr spc="-5" dirty="0"/>
          </a:p>
        </p:txBody>
      </p:sp>
    </p:spTree>
    <p:extLst>
      <p:ext uri="{BB962C8B-B14F-4D97-AF65-F5344CB8AC3E}">
        <p14:creationId xmlns:p14="http://schemas.microsoft.com/office/powerpoint/2010/main" val="200575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2BB41F-DA60-7282-3274-DCE59DE360D5}"/>
              </a:ext>
            </a:extLst>
          </p:cNvPr>
          <p:cNvSpPr txBox="1"/>
          <p:nvPr/>
        </p:nvSpPr>
        <p:spPr>
          <a:xfrm>
            <a:off x="381000" y="304800"/>
            <a:ext cx="6094476" cy="532903"/>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sz="28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3.	DHCP Configuration:</a:t>
            </a:r>
            <a:endParaRPr lang="en-GB" sz="24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65D800BF-5D28-C7A4-FCFD-0C139ED43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29" y="837702"/>
            <a:ext cx="3972071" cy="3962897"/>
          </a:xfrm>
          <a:prstGeom prst="rect">
            <a:avLst/>
          </a:prstGeom>
        </p:spPr>
      </p:pic>
      <p:pic>
        <p:nvPicPr>
          <p:cNvPr id="7" name="Picture 6" descr="A computer screen shot of a computer&#10;&#10;Description automatically generated">
            <a:extLst>
              <a:ext uri="{FF2B5EF4-FFF2-40B4-BE49-F238E27FC236}">
                <a16:creationId xmlns:a16="http://schemas.microsoft.com/office/drawing/2014/main" id="{146000A1-025F-4C91-C53B-1A1821AF5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872205"/>
            <a:ext cx="3743471" cy="3962897"/>
          </a:xfrm>
          <a:prstGeom prst="rect">
            <a:avLst/>
          </a:prstGeom>
        </p:spPr>
      </p:pic>
      <p:sp>
        <p:nvSpPr>
          <p:cNvPr id="10" name="TextBox 9">
            <a:extLst>
              <a:ext uri="{FF2B5EF4-FFF2-40B4-BE49-F238E27FC236}">
                <a16:creationId xmlns:a16="http://schemas.microsoft.com/office/drawing/2014/main" id="{668DADDB-6FC8-2360-C75B-0234544BBD81}"/>
              </a:ext>
            </a:extLst>
          </p:cNvPr>
          <p:cNvSpPr txBox="1"/>
          <p:nvPr/>
        </p:nvSpPr>
        <p:spPr>
          <a:xfrm>
            <a:off x="2894076" y="4945805"/>
            <a:ext cx="7162800" cy="1384995"/>
          </a:xfrm>
          <a:prstGeom prst="rect">
            <a:avLst/>
          </a:prstGeom>
          <a:noFill/>
        </p:spPr>
        <p:txBody>
          <a:bodyPr wrap="square" rtlCol="0">
            <a:spAutoFit/>
          </a:bodyPr>
          <a:lstStyle/>
          <a:p>
            <a:r>
              <a:rPr lang="en-US" sz="2800" dirty="0">
                <a:solidFill>
                  <a:srgbClr val="224653"/>
                </a:solidFill>
                <a:latin typeface="Corbel" panose="020B0503020204020204" pitchFamily="34" charset="0"/>
              </a:rPr>
              <a:t>DHCP applied for Building A on VLAN 50&amp;60</a:t>
            </a:r>
          </a:p>
          <a:p>
            <a:r>
              <a:rPr lang="en-US" sz="2800" dirty="0">
                <a:solidFill>
                  <a:srgbClr val="224653"/>
                </a:solidFill>
                <a:latin typeface="Corbel" panose="020B0503020204020204" pitchFamily="34" charset="0"/>
              </a:rPr>
              <a:t>DHCP applied for Building B on VLAN 30&amp;40</a:t>
            </a:r>
          </a:p>
          <a:p>
            <a:r>
              <a:rPr lang="en-US" sz="2800" dirty="0">
                <a:solidFill>
                  <a:srgbClr val="224653"/>
                </a:solidFill>
                <a:latin typeface="Corbel" panose="020B0503020204020204" pitchFamily="34" charset="0"/>
              </a:rPr>
              <a:t>DHCP applied for Building C on VLAN 10&amp;20</a:t>
            </a:r>
          </a:p>
        </p:txBody>
      </p:sp>
      <p:pic>
        <p:nvPicPr>
          <p:cNvPr id="12" name="Picture 11" descr="A screenshot of a computer&#10;&#10;Description automatically generated">
            <a:extLst>
              <a:ext uri="{FF2B5EF4-FFF2-40B4-BE49-F238E27FC236}">
                <a16:creationId xmlns:a16="http://schemas.microsoft.com/office/drawing/2014/main" id="{77F43417-6243-3435-59A9-FA2A7B934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071" y="840749"/>
            <a:ext cx="3581400" cy="3959850"/>
          </a:xfrm>
          <a:prstGeom prst="rect">
            <a:avLst/>
          </a:prstGeom>
        </p:spPr>
      </p:pic>
      <p:sp>
        <p:nvSpPr>
          <p:cNvPr id="2" name="object 13">
            <a:extLst>
              <a:ext uri="{FF2B5EF4-FFF2-40B4-BE49-F238E27FC236}">
                <a16:creationId xmlns:a16="http://schemas.microsoft.com/office/drawing/2014/main" id="{300108F9-BFF0-065C-2906-44A8A0B1F515}"/>
              </a:ext>
            </a:extLst>
          </p:cNvPr>
          <p:cNvSpPr txBox="1">
            <a:spLocks noGrp="1"/>
          </p:cNvSpPr>
          <p:nvPr>
            <p:ph type="ftr" sz="quarter" idx="5"/>
          </p:nvPr>
        </p:nvSpPr>
        <p:spPr>
          <a:xfrm>
            <a:off x="381000" y="6525768"/>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4" name="object 14">
            <a:extLst>
              <a:ext uri="{FF2B5EF4-FFF2-40B4-BE49-F238E27FC236}">
                <a16:creationId xmlns:a16="http://schemas.microsoft.com/office/drawing/2014/main" id="{F15D035D-31D7-619D-72F7-B082CAFBEC81}"/>
              </a:ext>
            </a:extLst>
          </p:cNvPr>
          <p:cNvSpPr txBox="1">
            <a:spLocks noGrp="1"/>
          </p:cNvSpPr>
          <p:nvPr>
            <p:ph type="sldNum" sz="quarter" idx="7"/>
          </p:nvPr>
        </p:nvSpPr>
        <p:spPr>
          <a:xfrm>
            <a:off x="11407666" y="6525768"/>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18</a:t>
            </a:fld>
            <a:endParaRPr spc="-5" dirty="0"/>
          </a:p>
        </p:txBody>
      </p:sp>
    </p:spTree>
    <p:extLst>
      <p:ext uri="{BB962C8B-B14F-4D97-AF65-F5344CB8AC3E}">
        <p14:creationId xmlns:p14="http://schemas.microsoft.com/office/powerpoint/2010/main" val="187193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94E3BF-56EC-FD19-5E4C-C1EAB51BF4A6}"/>
              </a:ext>
            </a:extLst>
          </p:cNvPr>
          <p:cNvSpPr txBox="1"/>
          <p:nvPr/>
        </p:nvSpPr>
        <p:spPr>
          <a:xfrm>
            <a:off x="2286000" y="5105400"/>
            <a:ext cx="7772400" cy="954107"/>
          </a:xfrm>
          <a:prstGeom prst="rect">
            <a:avLst/>
          </a:prstGeom>
          <a:noFill/>
        </p:spPr>
        <p:txBody>
          <a:bodyPr wrap="square">
            <a:spAutoFit/>
          </a:bodyPr>
          <a:lstStyle/>
          <a:p>
            <a:pPr algn="ctr"/>
            <a:r>
              <a:rPr lang="en-US" sz="2800" dirty="0">
                <a:solidFill>
                  <a:srgbClr val="224653"/>
                </a:solidFill>
                <a:latin typeface="Corbel" panose="020B0503020204020204" pitchFamily="34" charset="0"/>
              </a:rPr>
              <a:t>DHCP applied for </a:t>
            </a:r>
            <a:r>
              <a:rPr lang="en-GB" sz="2800" spc="-10" dirty="0">
                <a:solidFill>
                  <a:srgbClr val="224653"/>
                </a:solidFill>
                <a:latin typeface="Corbel" panose="020B0503020204020204" pitchFamily="34" charset="0"/>
              </a:rPr>
              <a:t>Headquarters (HQ) on </a:t>
            </a:r>
            <a:r>
              <a:rPr lang="en-US" sz="2800" dirty="0">
                <a:solidFill>
                  <a:srgbClr val="224653"/>
                </a:solidFill>
                <a:latin typeface="Corbel" panose="020B0503020204020204" pitchFamily="34" charset="0"/>
              </a:rPr>
              <a:t>VLAN 70,80,90&amp;100</a:t>
            </a:r>
          </a:p>
        </p:txBody>
      </p:sp>
      <p:pic>
        <p:nvPicPr>
          <p:cNvPr id="5" name="Picture 4" descr="A screenshot of a computer&#10;&#10;Description automatically generated">
            <a:extLst>
              <a:ext uri="{FF2B5EF4-FFF2-40B4-BE49-F238E27FC236}">
                <a16:creationId xmlns:a16="http://schemas.microsoft.com/office/drawing/2014/main" id="{936A0A21-FCD3-03F6-36E3-0A59839DD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493776"/>
            <a:ext cx="6705600" cy="4648200"/>
          </a:xfrm>
          <a:prstGeom prst="rect">
            <a:avLst/>
          </a:prstGeom>
        </p:spPr>
      </p:pic>
      <p:sp>
        <p:nvSpPr>
          <p:cNvPr id="2" name="object 13">
            <a:extLst>
              <a:ext uri="{FF2B5EF4-FFF2-40B4-BE49-F238E27FC236}">
                <a16:creationId xmlns:a16="http://schemas.microsoft.com/office/drawing/2014/main" id="{BFBB9CA7-00EB-25C5-91EE-EB766ED5A7AC}"/>
              </a:ext>
            </a:extLst>
          </p:cNvPr>
          <p:cNvSpPr txBox="1">
            <a:spLocks noGrp="1"/>
          </p:cNvSpPr>
          <p:nvPr>
            <p:ph type="ftr" sz="quarter" idx="5"/>
          </p:nvPr>
        </p:nvSpPr>
        <p:spPr>
          <a:xfrm>
            <a:off x="457200" y="6542976"/>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4" name="object 14">
            <a:extLst>
              <a:ext uri="{FF2B5EF4-FFF2-40B4-BE49-F238E27FC236}">
                <a16:creationId xmlns:a16="http://schemas.microsoft.com/office/drawing/2014/main" id="{DFAEAA9F-E80F-79BB-DD3A-21E68AB168EA}"/>
              </a:ext>
            </a:extLst>
          </p:cNvPr>
          <p:cNvSpPr txBox="1">
            <a:spLocks noGrp="1"/>
          </p:cNvSpPr>
          <p:nvPr>
            <p:ph type="sldNum" sz="quarter" idx="7"/>
          </p:nvPr>
        </p:nvSpPr>
        <p:spPr>
          <a:xfrm>
            <a:off x="11388851" y="650227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19</a:t>
            </a:fld>
            <a:endParaRPr spc="-5" dirty="0"/>
          </a:p>
        </p:txBody>
      </p:sp>
    </p:spTree>
    <p:extLst>
      <p:ext uri="{BB962C8B-B14F-4D97-AF65-F5344CB8AC3E}">
        <p14:creationId xmlns:p14="http://schemas.microsoft.com/office/powerpoint/2010/main" val="365692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18476" y="0"/>
            <a:ext cx="4570730" cy="6858000"/>
            <a:chOff x="7618476" y="0"/>
            <a:chExt cx="4570730" cy="6858000"/>
          </a:xfrm>
        </p:grpSpPr>
        <p:sp>
          <p:nvSpPr>
            <p:cNvPr id="3" name="object 3"/>
            <p:cNvSpPr/>
            <p:nvPr/>
          </p:nvSpPr>
          <p:spPr>
            <a:xfrm>
              <a:off x="7618476" y="3428998"/>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FCF8F0"/>
            </a:solidFill>
          </p:spPr>
          <p:txBody>
            <a:bodyPr wrap="square" lIns="0" tIns="0" rIns="0" bIns="0" rtlCol="0"/>
            <a:lstStyle/>
            <a:p>
              <a:endParaRPr/>
            </a:p>
          </p:txBody>
        </p:sp>
        <p:sp>
          <p:nvSpPr>
            <p:cNvPr id="4" name="object 4"/>
            <p:cNvSpPr/>
            <p:nvPr/>
          </p:nvSpPr>
          <p:spPr>
            <a:xfrm>
              <a:off x="7618476" y="0"/>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224653"/>
            </a:solidFill>
          </p:spPr>
          <p:txBody>
            <a:bodyPr wrap="square" lIns="0" tIns="0" rIns="0" bIns="0" rtlCol="0"/>
            <a:lstStyle/>
            <a:p>
              <a:endParaRPr/>
            </a:p>
          </p:txBody>
        </p:sp>
      </p:grpSp>
      <p:grpSp>
        <p:nvGrpSpPr>
          <p:cNvPr id="22" name="object 22"/>
          <p:cNvGrpSpPr/>
          <p:nvPr/>
        </p:nvGrpSpPr>
        <p:grpSpPr>
          <a:xfrm>
            <a:off x="7448486" y="4572698"/>
            <a:ext cx="10795" cy="8255"/>
            <a:chOff x="7448486" y="4572698"/>
            <a:chExt cx="10795" cy="8255"/>
          </a:xfrm>
        </p:grpSpPr>
        <p:sp>
          <p:nvSpPr>
            <p:cNvPr id="23" name="object 23"/>
            <p:cNvSpPr/>
            <p:nvPr/>
          </p:nvSpPr>
          <p:spPr>
            <a:xfrm>
              <a:off x="7450073" y="4574285"/>
              <a:ext cx="7620" cy="5080"/>
            </a:xfrm>
            <a:custGeom>
              <a:avLst/>
              <a:gdLst/>
              <a:ahLst/>
              <a:cxnLst/>
              <a:rect l="l" t="t" r="r" b="b"/>
              <a:pathLst>
                <a:path w="7620" h="5079">
                  <a:moveTo>
                    <a:pt x="5079" y="0"/>
                  </a:moveTo>
                  <a:lnTo>
                    <a:pt x="0" y="0"/>
                  </a:lnTo>
                  <a:lnTo>
                    <a:pt x="7620" y="4571"/>
                  </a:lnTo>
                  <a:lnTo>
                    <a:pt x="5079" y="0"/>
                  </a:lnTo>
                  <a:close/>
                </a:path>
              </a:pathLst>
            </a:custGeom>
            <a:solidFill>
              <a:srgbClr val="DD9239"/>
            </a:solidFill>
          </p:spPr>
          <p:txBody>
            <a:bodyPr wrap="square" lIns="0" tIns="0" rIns="0" bIns="0" rtlCol="0"/>
            <a:lstStyle/>
            <a:p>
              <a:endParaRPr/>
            </a:p>
          </p:txBody>
        </p:sp>
        <p:sp>
          <p:nvSpPr>
            <p:cNvPr id="24" name="object 24"/>
            <p:cNvSpPr/>
            <p:nvPr/>
          </p:nvSpPr>
          <p:spPr>
            <a:xfrm>
              <a:off x="7450073" y="4574285"/>
              <a:ext cx="7620" cy="5080"/>
            </a:xfrm>
            <a:custGeom>
              <a:avLst/>
              <a:gdLst/>
              <a:ahLst/>
              <a:cxnLst/>
              <a:rect l="l" t="t" r="r" b="b"/>
              <a:pathLst>
                <a:path w="7620" h="5079">
                  <a:moveTo>
                    <a:pt x="5079" y="0"/>
                  </a:moveTo>
                  <a:lnTo>
                    <a:pt x="7620" y="4571"/>
                  </a:lnTo>
                  <a:lnTo>
                    <a:pt x="0" y="0"/>
                  </a:lnTo>
                  <a:lnTo>
                    <a:pt x="5079" y="0"/>
                  </a:lnTo>
                  <a:close/>
                </a:path>
              </a:pathLst>
            </a:custGeom>
            <a:ln w="3175">
              <a:solidFill>
                <a:srgbClr val="FFFFFF"/>
              </a:solidFill>
            </a:ln>
          </p:spPr>
          <p:txBody>
            <a:bodyPr wrap="square" lIns="0" tIns="0" rIns="0" bIns="0" rtlCol="0"/>
            <a:lstStyle/>
            <a:p>
              <a:endParaRPr/>
            </a:p>
          </p:txBody>
        </p:sp>
      </p:grpSp>
      <p:grpSp>
        <p:nvGrpSpPr>
          <p:cNvPr id="25" name="object 25"/>
          <p:cNvGrpSpPr/>
          <p:nvPr/>
        </p:nvGrpSpPr>
        <p:grpSpPr>
          <a:xfrm>
            <a:off x="7442390" y="4450778"/>
            <a:ext cx="40005" cy="12700"/>
            <a:chOff x="7442390" y="4450778"/>
            <a:chExt cx="40005" cy="12700"/>
          </a:xfrm>
        </p:grpSpPr>
        <p:sp>
          <p:nvSpPr>
            <p:cNvPr id="26" name="object 26"/>
            <p:cNvSpPr/>
            <p:nvPr/>
          </p:nvSpPr>
          <p:spPr>
            <a:xfrm>
              <a:off x="7443978" y="4452365"/>
              <a:ext cx="20320" cy="7620"/>
            </a:xfrm>
            <a:custGeom>
              <a:avLst/>
              <a:gdLst/>
              <a:ahLst/>
              <a:cxnLst/>
              <a:rect l="l" t="t" r="r" b="b"/>
              <a:pathLst>
                <a:path w="20320" h="7620">
                  <a:moveTo>
                    <a:pt x="6603" y="0"/>
                  </a:moveTo>
                  <a:lnTo>
                    <a:pt x="0" y="0"/>
                  </a:lnTo>
                  <a:lnTo>
                    <a:pt x="6603" y="4571"/>
                  </a:lnTo>
                  <a:lnTo>
                    <a:pt x="19812" y="7619"/>
                  </a:lnTo>
                  <a:lnTo>
                    <a:pt x="13207" y="3047"/>
                  </a:lnTo>
                  <a:lnTo>
                    <a:pt x="6603" y="0"/>
                  </a:lnTo>
                  <a:close/>
                </a:path>
              </a:pathLst>
            </a:custGeom>
            <a:solidFill>
              <a:srgbClr val="DD9239"/>
            </a:solidFill>
          </p:spPr>
          <p:txBody>
            <a:bodyPr wrap="square" lIns="0" tIns="0" rIns="0" bIns="0" rtlCol="0"/>
            <a:lstStyle/>
            <a:p>
              <a:endParaRPr/>
            </a:p>
          </p:txBody>
        </p:sp>
        <p:sp>
          <p:nvSpPr>
            <p:cNvPr id="27" name="object 27"/>
            <p:cNvSpPr/>
            <p:nvPr/>
          </p:nvSpPr>
          <p:spPr>
            <a:xfrm>
              <a:off x="7443978" y="4452365"/>
              <a:ext cx="20320" cy="7620"/>
            </a:xfrm>
            <a:custGeom>
              <a:avLst/>
              <a:gdLst/>
              <a:ahLst/>
              <a:cxnLst/>
              <a:rect l="l" t="t" r="r" b="b"/>
              <a:pathLst>
                <a:path w="20320" h="7620">
                  <a:moveTo>
                    <a:pt x="6603" y="0"/>
                  </a:moveTo>
                  <a:lnTo>
                    <a:pt x="13207" y="3047"/>
                  </a:lnTo>
                  <a:lnTo>
                    <a:pt x="19812" y="7619"/>
                  </a:lnTo>
                  <a:lnTo>
                    <a:pt x="6603" y="4571"/>
                  </a:lnTo>
                  <a:lnTo>
                    <a:pt x="0" y="0"/>
                  </a:lnTo>
                  <a:lnTo>
                    <a:pt x="6603" y="0"/>
                  </a:lnTo>
                  <a:close/>
                </a:path>
              </a:pathLst>
            </a:custGeom>
            <a:ln w="3175">
              <a:solidFill>
                <a:srgbClr val="FFFFFF"/>
              </a:solidFill>
            </a:ln>
          </p:spPr>
          <p:txBody>
            <a:bodyPr wrap="square" lIns="0" tIns="0" rIns="0" bIns="0" rtlCol="0"/>
            <a:lstStyle/>
            <a:p>
              <a:endParaRPr/>
            </a:p>
          </p:txBody>
        </p:sp>
        <p:sp>
          <p:nvSpPr>
            <p:cNvPr id="28" name="object 28"/>
            <p:cNvSpPr/>
            <p:nvPr/>
          </p:nvSpPr>
          <p:spPr>
            <a:xfrm>
              <a:off x="7465314" y="4459985"/>
              <a:ext cx="15240" cy="1905"/>
            </a:xfrm>
            <a:custGeom>
              <a:avLst/>
              <a:gdLst/>
              <a:ahLst/>
              <a:cxnLst/>
              <a:rect l="l" t="t" r="r" b="b"/>
              <a:pathLst>
                <a:path w="15240" h="1904">
                  <a:moveTo>
                    <a:pt x="6350" y="0"/>
                  </a:moveTo>
                  <a:lnTo>
                    <a:pt x="0" y="0"/>
                  </a:lnTo>
                  <a:lnTo>
                    <a:pt x="5079" y="1524"/>
                  </a:lnTo>
                  <a:lnTo>
                    <a:pt x="15239" y="1524"/>
                  </a:lnTo>
                  <a:lnTo>
                    <a:pt x="6350" y="0"/>
                  </a:lnTo>
                  <a:close/>
                </a:path>
              </a:pathLst>
            </a:custGeom>
            <a:solidFill>
              <a:srgbClr val="DD9239"/>
            </a:solidFill>
          </p:spPr>
          <p:txBody>
            <a:bodyPr wrap="square" lIns="0" tIns="0" rIns="0" bIns="0" rtlCol="0"/>
            <a:lstStyle/>
            <a:p>
              <a:endParaRPr/>
            </a:p>
          </p:txBody>
        </p:sp>
        <p:sp>
          <p:nvSpPr>
            <p:cNvPr id="29" name="object 29"/>
            <p:cNvSpPr/>
            <p:nvPr/>
          </p:nvSpPr>
          <p:spPr>
            <a:xfrm>
              <a:off x="7465314" y="4459985"/>
              <a:ext cx="15240" cy="1905"/>
            </a:xfrm>
            <a:custGeom>
              <a:avLst/>
              <a:gdLst/>
              <a:ahLst/>
              <a:cxnLst/>
              <a:rect l="l" t="t" r="r" b="b"/>
              <a:pathLst>
                <a:path w="15240" h="1904">
                  <a:moveTo>
                    <a:pt x="6350" y="0"/>
                  </a:moveTo>
                  <a:lnTo>
                    <a:pt x="15239" y="1524"/>
                  </a:lnTo>
                  <a:lnTo>
                    <a:pt x="5079" y="1524"/>
                  </a:lnTo>
                  <a:lnTo>
                    <a:pt x="0" y="0"/>
                  </a:lnTo>
                  <a:lnTo>
                    <a:pt x="6350" y="0"/>
                  </a:lnTo>
                  <a:close/>
                </a:path>
              </a:pathLst>
            </a:custGeom>
            <a:ln w="3175">
              <a:solidFill>
                <a:srgbClr val="FFFFFF"/>
              </a:solidFill>
            </a:ln>
          </p:spPr>
          <p:txBody>
            <a:bodyPr wrap="square" lIns="0" tIns="0" rIns="0" bIns="0" rtlCol="0"/>
            <a:lstStyle/>
            <a:p>
              <a:endParaRPr/>
            </a:p>
          </p:txBody>
        </p:sp>
      </p:grpSp>
      <p:grpSp>
        <p:nvGrpSpPr>
          <p:cNvPr id="30" name="object 30"/>
          <p:cNvGrpSpPr/>
          <p:nvPr/>
        </p:nvGrpSpPr>
        <p:grpSpPr>
          <a:xfrm>
            <a:off x="7603934" y="4987226"/>
            <a:ext cx="17145" cy="10795"/>
            <a:chOff x="7603934" y="4987226"/>
            <a:chExt cx="17145" cy="10795"/>
          </a:xfrm>
        </p:grpSpPr>
        <p:sp>
          <p:nvSpPr>
            <p:cNvPr id="31" name="object 31"/>
            <p:cNvSpPr/>
            <p:nvPr/>
          </p:nvSpPr>
          <p:spPr>
            <a:xfrm>
              <a:off x="7605521" y="4988814"/>
              <a:ext cx="13970" cy="7620"/>
            </a:xfrm>
            <a:custGeom>
              <a:avLst/>
              <a:gdLst/>
              <a:ahLst/>
              <a:cxnLst/>
              <a:rect l="l" t="t" r="r" b="b"/>
              <a:pathLst>
                <a:path w="13970" h="7620">
                  <a:moveTo>
                    <a:pt x="10922" y="0"/>
                  </a:moveTo>
                  <a:lnTo>
                    <a:pt x="0" y="3048"/>
                  </a:lnTo>
                  <a:lnTo>
                    <a:pt x="5460" y="3048"/>
                  </a:lnTo>
                  <a:lnTo>
                    <a:pt x="9651" y="7619"/>
                  </a:lnTo>
                  <a:lnTo>
                    <a:pt x="13716" y="4572"/>
                  </a:lnTo>
                  <a:lnTo>
                    <a:pt x="10922" y="0"/>
                  </a:lnTo>
                  <a:close/>
                </a:path>
              </a:pathLst>
            </a:custGeom>
            <a:solidFill>
              <a:srgbClr val="DD9239"/>
            </a:solidFill>
          </p:spPr>
          <p:txBody>
            <a:bodyPr wrap="square" lIns="0" tIns="0" rIns="0" bIns="0" rtlCol="0"/>
            <a:lstStyle/>
            <a:p>
              <a:endParaRPr/>
            </a:p>
          </p:txBody>
        </p:sp>
        <p:sp>
          <p:nvSpPr>
            <p:cNvPr id="32" name="object 32"/>
            <p:cNvSpPr/>
            <p:nvPr/>
          </p:nvSpPr>
          <p:spPr>
            <a:xfrm>
              <a:off x="7605521" y="4988814"/>
              <a:ext cx="13970" cy="7620"/>
            </a:xfrm>
            <a:custGeom>
              <a:avLst/>
              <a:gdLst/>
              <a:ahLst/>
              <a:cxnLst/>
              <a:rect l="l" t="t" r="r" b="b"/>
              <a:pathLst>
                <a:path w="13970" h="7620">
                  <a:moveTo>
                    <a:pt x="10922" y="0"/>
                  </a:moveTo>
                  <a:lnTo>
                    <a:pt x="13716" y="4572"/>
                  </a:lnTo>
                  <a:lnTo>
                    <a:pt x="9651" y="7619"/>
                  </a:lnTo>
                  <a:lnTo>
                    <a:pt x="5460" y="3048"/>
                  </a:lnTo>
                  <a:lnTo>
                    <a:pt x="0" y="3048"/>
                  </a:lnTo>
                  <a:lnTo>
                    <a:pt x="10922" y="0"/>
                  </a:lnTo>
                  <a:close/>
                </a:path>
              </a:pathLst>
            </a:custGeom>
            <a:ln w="3175">
              <a:solidFill>
                <a:srgbClr val="FFFFFF"/>
              </a:solidFill>
            </a:ln>
          </p:spPr>
          <p:txBody>
            <a:bodyPr wrap="square" lIns="0" tIns="0" rIns="0" bIns="0" rtlCol="0"/>
            <a:lstStyle/>
            <a:p>
              <a:endParaRPr/>
            </a:p>
          </p:txBody>
        </p:sp>
      </p:grpSp>
      <p:sp>
        <p:nvSpPr>
          <p:cNvPr id="136" name="object 136"/>
          <p:cNvSpPr/>
          <p:nvPr/>
        </p:nvSpPr>
        <p:spPr>
          <a:xfrm>
            <a:off x="166878" y="4418838"/>
            <a:ext cx="3175" cy="0"/>
          </a:xfrm>
          <a:custGeom>
            <a:avLst/>
            <a:gdLst/>
            <a:ahLst/>
            <a:cxnLst/>
            <a:rect l="l" t="t" r="r" b="b"/>
            <a:pathLst>
              <a:path w="3175">
                <a:moveTo>
                  <a:pt x="0" y="0"/>
                </a:moveTo>
                <a:lnTo>
                  <a:pt x="3048" y="0"/>
                </a:lnTo>
                <a:lnTo>
                  <a:pt x="0" y="0"/>
                </a:lnTo>
                <a:close/>
              </a:path>
            </a:pathLst>
          </a:custGeom>
          <a:ln w="3175">
            <a:solidFill>
              <a:srgbClr val="FFFFFF"/>
            </a:solidFill>
          </a:ln>
        </p:spPr>
        <p:txBody>
          <a:bodyPr wrap="square" lIns="0" tIns="0" rIns="0" bIns="0" rtlCol="0"/>
          <a:lstStyle/>
          <a:p>
            <a:endParaRPr/>
          </a:p>
        </p:txBody>
      </p:sp>
      <p:grpSp>
        <p:nvGrpSpPr>
          <p:cNvPr id="137" name="object 137"/>
          <p:cNvGrpSpPr/>
          <p:nvPr/>
        </p:nvGrpSpPr>
        <p:grpSpPr>
          <a:xfrm>
            <a:off x="236918" y="4395914"/>
            <a:ext cx="5080" cy="5080"/>
            <a:chOff x="236918" y="4395914"/>
            <a:chExt cx="5080" cy="5080"/>
          </a:xfrm>
        </p:grpSpPr>
        <p:sp>
          <p:nvSpPr>
            <p:cNvPr id="138" name="object 138"/>
            <p:cNvSpPr/>
            <p:nvPr/>
          </p:nvSpPr>
          <p:spPr>
            <a:xfrm>
              <a:off x="238506" y="4397502"/>
              <a:ext cx="1905" cy="1905"/>
            </a:xfrm>
            <a:custGeom>
              <a:avLst/>
              <a:gdLst/>
              <a:ahLst/>
              <a:cxnLst/>
              <a:rect l="l" t="t" r="r" b="b"/>
              <a:pathLst>
                <a:path w="1904" h="1904">
                  <a:moveTo>
                    <a:pt x="0" y="0"/>
                  </a:moveTo>
                  <a:lnTo>
                    <a:pt x="1523" y="1524"/>
                  </a:lnTo>
                  <a:lnTo>
                    <a:pt x="0" y="0"/>
                  </a:lnTo>
                  <a:close/>
                </a:path>
              </a:pathLst>
            </a:custGeom>
            <a:solidFill>
              <a:srgbClr val="DD9239"/>
            </a:solidFill>
          </p:spPr>
          <p:txBody>
            <a:bodyPr wrap="square" lIns="0" tIns="0" rIns="0" bIns="0" rtlCol="0"/>
            <a:lstStyle/>
            <a:p>
              <a:endParaRPr/>
            </a:p>
          </p:txBody>
        </p:sp>
        <p:sp>
          <p:nvSpPr>
            <p:cNvPr id="139" name="object 139"/>
            <p:cNvSpPr/>
            <p:nvPr/>
          </p:nvSpPr>
          <p:spPr>
            <a:xfrm>
              <a:off x="238506" y="4397502"/>
              <a:ext cx="1905" cy="1905"/>
            </a:xfrm>
            <a:custGeom>
              <a:avLst/>
              <a:gdLst/>
              <a:ahLst/>
              <a:cxnLst/>
              <a:rect l="l" t="t" r="r" b="b"/>
              <a:pathLst>
                <a:path w="1904" h="1904">
                  <a:moveTo>
                    <a:pt x="0" y="0"/>
                  </a:moveTo>
                  <a:lnTo>
                    <a:pt x="1523" y="1524"/>
                  </a:lnTo>
                  <a:lnTo>
                    <a:pt x="0" y="0"/>
                  </a:lnTo>
                  <a:close/>
                </a:path>
              </a:pathLst>
            </a:custGeom>
            <a:ln w="3175">
              <a:solidFill>
                <a:srgbClr val="FFFFFF"/>
              </a:solidFill>
            </a:ln>
          </p:spPr>
          <p:txBody>
            <a:bodyPr wrap="square" lIns="0" tIns="0" rIns="0" bIns="0" rtlCol="0"/>
            <a:lstStyle/>
            <a:p>
              <a:endParaRPr/>
            </a:p>
          </p:txBody>
        </p:sp>
      </p:grpSp>
      <p:sp>
        <p:nvSpPr>
          <p:cNvPr id="145" name="object 145"/>
          <p:cNvSpPr/>
          <p:nvPr/>
        </p:nvSpPr>
        <p:spPr>
          <a:xfrm>
            <a:off x="10175748" y="2718815"/>
            <a:ext cx="2013585" cy="1396365"/>
          </a:xfrm>
          <a:custGeom>
            <a:avLst/>
            <a:gdLst/>
            <a:ahLst/>
            <a:cxnLst/>
            <a:rect l="l" t="t" r="r" b="b"/>
            <a:pathLst>
              <a:path w="2013584" h="1396364">
                <a:moveTo>
                  <a:pt x="2013204" y="231648"/>
                </a:moveTo>
                <a:lnTo>
                  <a:pt x="698246" y="231648"/>
                </a:lnTo>
                <a:lnTo>
                  <a:pt x="650748" y="234061"/>
                </a:lnTo>
                <a:lnTo>
                  <a:pt x="604647" y="241046"/>
                </a:lnTo>
                <a:lnTo>
                  <a:pt x="560070" y="252603"/>
                </a:lnTo>
                <a:lnTo>
                  <a:pt x="517271" y="268224"/>
                </a:lnTo>
                <a:lnTo>
                  <a:pt x="476504" y="287909"/>
                </a:lnTo>
                <a:lnTo>
                  <a:pt x="438023" y="311150"/>
                </a:lnTo>
                <a:lnTo>
                  <a:pt x="402082" y="338074"/>
                </a:lnTo>
                <a:lnTo>
                  <a:pt x="368935" y="368046"/>
                </a:lnTo>
                <a:lnTo>
                  <a:pt x="338709" y="401193"/>
                </a:lnTo>
                <a:lnTo>
                  <a:pt x="311785" y="437134"/>
                </a:lnTo>
                <a:lnTo>
                  <a:pt x="288290" y="475488"/>
                </a:lnTo>
                <a:lnTo>
                  <a:pt x="268478" y="516255"/>
                </a:lnTo>
                <a:lnTo>
                  <a:pt x="252730" y="559181"/>
                </a:lnTo>
                <a:lnTo>
                  <a:pt x="241173" y="603885"/>
                </a:lnTo>
                <a:lnTo>
                  <a:pt x="234061" y="650240"/>
                </a:lnTo>
                <a:lnTo>
                  <a:pt x="231648" y="697992"/>
                </a:lnTo>
                <a:lnTo>
                  <a:pt x="234061" y="745744"/>
                </a:lnTo>
                <a:lnTo>
                  <a:pt x="241173" y="792099"/>
                </a:lnTo>
                <a:lnTo>
                  <a:pt x="252730" y="836815"/>
                </a:lnTo>
                <a:lnTo>
                  <a:pt x="268478" y="879741"/>
                </a:lnTo>
                <a:lnTo>
                  <a:pt x="288290" y="920496"/>
                </a:lnTo>
                <a:lnTo>
                  <a:pt x="311785" y="958850"/>
                </a:lnTo>
                <a:lnTo>
                  <a:pt x="338709" y="994791"/>
                </a:lnTo>
                <a:lnTo>
                  <a:pt x="368935" y="1027938"/>
                </a:lnTo>
                <a:lnTo>
                  <a:pt x="402082" y="1057910"/>
                </a:lnTo>
                <a:lnTo>
                  <a:pt x="438023" y="1084834"/>
                </a:lnTo>
                <a:lnTo>
                  <a:pt x="476504" y="1108075"/>
                </a:lnTo>
                <a:lnTo>
                  <a:pt x="517271" y="1127760"/>
                </a:lnTo>
                <a:lnTo>
                  <a:pt x="560070" y="1143381"/>
                </a:lnTo>
                <a:lnTo>
                  <a:pt x="604647" y="1154938"/>
                </a:lnTo>
                <a:lnTo>
                  <a:pt x="650748" y="1161923"/>
                </a:lnTo>
                <a:lnTo>
                  <a:pt x="698246" y="1164336"/>
                </a:lnTo>
                <a:lnTo>
                  <a:pt x="2013204" y="1164336"/>
                </a:lnTo>
                <a:lnTo>
                  <a:pt x="2013204" y="1048766"/>
                </a:lnTo>
                <a:lnTo>
                  <a:pt x="698246" y="1048766"/>
                </a:lnTo>
                <a:lnTo>
                  <a:pt x="650621" y="1045591"/>
                </a:lnTo>
                <a:lnTo>
                  <a:pt x="604901" y="1036193"/>
                </a:lnTo>
                <a:lnTo>
                  <a:pt x="561467" y="1021207"/>
                </a:lnTo>
                <a:lnTo>
                  <a:pt x="520954" y="1000887"/>
                </a:lnTo>
                <a:lnTo>
                  <a:pt x="483616" y="975741"/>
                </a:lnTo>
                <a:lnTo>
                  <a:pt x="449961" y="946150"/>
                </a:lnTo>
                <a:lnTo>
                  <a:pt x="420243" y="912368"/>
                </a:lnTo>
                <a:lnTo>
                  <a:pt x="395097" y="875157"/>
                </a:lnTo>
                <a:lnTo>
                  <a:pt x="374777" y="834644"/>
                </a:lnTo>
                <a:lnTo>
                  <a:pt x="359791" y="791337"/>
                </a:lnTo>
                <a:lnTo>
                  <a:pt x="350393" y="745617"/>
                </a:lnTo>
                <a:lnTo>
                  <a:pt x="347218" y="697992"/>
                </a:lnTo>
                <a:lnTo>
                  <a:pt x="350393" y="650367"/>
                </a:lnTo>
                <a:lnTo>
                  <a:pt x="359791" y="604647"/>
                </a:lnTo>
                <a:lnTo>
                  <a:pt x="374777" y="561340"/>
                </a:lnTo>
                <a:lnTo>
                  <a:pt x="395097" y="520827"/>
                </a:lnTo>
                <a:lnTo>
                  <a:pt x="420243" y="483616"/>
                </a:lnTo>
                <a:lnTo>
                  <a:pt x="449961" y="449834"/>
                </a:lnTo>
                <a:lnTo>
                  <a:pt x="483616" y="420243"/>
                </a:lnTo>
                <a:lnTo>
                  <a:pt x="520954" y="395097"/>
                </a:lnTo>
                <a:lnTo>
                  <a:pt x="561467" y="374777"/>
                </a:lnTo>
                <a:lnTo>
                  <a:pt x="604901" y="359791"/>
                </a:lnTo>
                <a:lnTo>
                  <a:pt x="650621" y="350393"/>
                </a:lnTo>
                <a:lnTo>
                  <a:pt x="698246" y="347218"/>
                </a:lnTo>
                <a:lnTo>
                  <a:pt x="2013204" y="347218"/>
                </a:lnTo>
                <a:lnTo>
                  <a:pt x="2013204" y="231648"/>
                </a:lnTo>
                <a:close/>
              </a:path>
              <a:path w="2013584" h="1396364">
                <a:moveTo>
                  <a:pt x="2013204" y="0"/>
                </a:moveTo>
                <a:lnTo>
                  <a:pt x="697865" y="0"/>
                </a:lnTo>
                <a:lnTo>
                  <a:pt x="650240" y="1651"/>
                </a:lnTo>
                <a:lnTo>
                  <a:pt x="603504" y="6350"/>
                </a:lnTo>
                <a:lnTo>
                  <a:pt x="557657" y="14224"/>
                </a:lnTo>
                <a:lnTo>
                  <a:pt x="512826" y="25019"/>
                </a:lnTo>
                <a:lnTo>
                  <a:pt x="469138" y="38735"/>
                </a:lnTo>
                <a:lnTo>
                  <a:pt x="426847" y="54991"/>
                </a:lnTo>
                <a:lnTo>
                  <a:pt x="385826" y="74041"/>
                </a:lnTo>
                <a:lnTo>
                  <a:pt x="346202" y="95631"/>
                </a:lnTo>
                <a:lnTo>
                  <a:pt x="308229" y="119634"/>
                </a:lnTo>
                <a:lnTo>
                  <a:pt x="272034" y="145923"/>
                </a:lnTo>
                <a:lnTo>
                  <a:pt x="237490" y="174371"/>
                </a:lnTo>
                <a:lnTo>
                  <a:pt x="204851" y="204978"/>
                </a:lnTo>
                <a:lnTo>
                  <a:pt x="174244" y="237617"/>
                </a:lnTo>
                <a:lnTo>
                  <a:pt x="145796" y="272034"/>
                </a:lnTo>
                <a:lnTo>
                  <a:pt x="119507" y="308356"/>
                </a:lnTo>
                <a:lnTo>
                  <a:pt x="95631" y="346329"/>
                </a:lnTo>
                <a:lnTo>
                  <a:pt x="74041" y="385953"/>
                </a:lnTo>
                <a:lnTo>
                  <a:pt x="54991" y="426847"/>
                </a:lnTo>
                <a:lnTo>
                  <a:pt x="38608" y="469265"/>
                </a:lnTo>
                <a:lnTo>
                  <a:pt x="25019" y="512953"/>
                </a:lnTo>
                <a:lnTo>
                  <a:pt x="14224" y="557784"/>
                </a:lnTo>
                <a:lnTo>
                  <a:pt x="6350" y="603631"/>
                </a:lnTo>
                <a:lnTo>
                  <a:pt x="1651" y="650367"/>
                </a:lnTo>
                <a:lnTo>
                  <a:pt x="0" y="697992"/>
                </a:lnTo>
                <a:lnTo>
                  <a:pt x="1651" y="745617"/>
                </a:lnTo>
                <a:lnTo>
                  <a:pt x="6350" y="792353"/>
                </a:lnTo>
                <a:lnTo>
                  <a:pt x="14097" y="838200"/>
                </a:lnTo>
                <a:lnTo>
                  <a:pt x="24892" y="883031"/>
                </a:lnTo>
                <a:lnTo>
                  <a:pt x="38481" y="926719"/>
                </a:lnTo>
                <a:lnTo>
                  <a:pt x="54737" y="969010"/>
                </a:lnTo>
                <a:lnTo>
                  <a:pt x="73660" y="1010031"/>
                </a:lnTo>
                <a:lnTo>
                  <a:pt x="95123" y="1049655"/>
                </a:lnTo>
                <a:lnTo>
                  <a:pt x="118999" y="1087628"/>
                </a:lnTo>
                <a:lnTo>
                  <a:pt x="145161" y="1123950"/>
                </a:lnTo>
                <a:lnTo>
                  <a:pt x="173609" y="1158367"/>
                </a:lnTo>
                <a:lnTo>
                  <a:pt x="204089" y="1191006"/>
                </a:lnTo>
                <a:lnTo>
                  <a:pt x="236728" y="1221613"/>
                </a:lnTo>
                <a:lnTo>
                  <a:pt x="271145" y="1250061"/>
                </a:lnTo>
                <a:lnTo>
                  <a:pt x="307340" y="1276350"/>
                </a:lnTo>
                <a:lnTo>
                  <a:pt x="345313" y="1300353"/>
                </a:lnTo>
                <a:lnTo>
                  <a:pt x="384937" y="1321943"/>
                </a:lnTo>
                <a:lnTo>
                  <a:pt x="425958" y="1340866"/>
                </a:lnTo>
                <a:lnTo>
                  <a:pt x="468376" y="1357249"/>
                </a:lnTo>
                <a:lnTo>
                  <a:pt x="512064" y="1370965"/>
                </a:lnTo>
                <a:lnTo>
                  <a:pt x="557022" y="1381760"/>
                </a:lnTo>
                <a:lnTo>
                  <a:pt x="602996" y="1389634"/>
                </a:lnTo>
                <a:lnTo>
                  <a:pt x="649986" y="1394333"/>
                </a:lnTo>
                <a:lnTo>
                  <a:pt x="697865" y="1395984"/>
                </a:lnTo>
                <a:lnTo>
                  <a:pt x="2013204" y="1395984"/>
                </a:lnTo>
                <a:lnTo>
                  <a:pt x="2013204" y="1280287"/>
                </a:lnTo>
                <a:lnTo>
                  <a:pt x="697865" y="1280287"/>
                </a:lnTo>
                <a:lnTo>
                  <a:pt x="649986" y="1278382"/>
                </a:lnTo>
                <a:lnTo>
                  <a:pt x="603250" y="1272667"/>
                </a:lnTo>
                <a:lnTo>
                  <a:pt x="557784" y="1263396"/>
                </a:lnTo>
                <a:lnTo>
                  <a:pt x="513588" y="1250696"/>
                </a:lnTo>
                <a:lnTo>
                  <a:pt x="471043" y="1234567"/>
                </a:lnTo>
                <a:lnTo>
                  <a:pt x="430022" y="1215390"/>
                </a:lnTo>
                <a:lnTo>
                  <a:pt x="390906" y="1193165"/>
                </a:lnTo>
                <a:lnTo>
                  <a:pt x="353695" y="1168146"/>
                </a:lnTo>
                <a:lnTo>
                  <a:pt x="318643" y="1140333"/>
                </a:lnTo>
                <a:lnTo>
                  <a:pt x="285877" y="1109980"/>
                </a:lnTo>
                <a:lnTo>
                  <a:pt x="255524" y="1077214"/>
                </a:lnTo>
                <a:lnTo>
                  <a:pt x="227711" y="1042162"/>
                </a:lnTo>
                <a:lnTo>
                  <a:pt x="202692" y="1004951"/>
                </a:lnTo>
                <a:lnTo>
                  <a:pt x="180467" y="965835"/>
                </a:lnTo>
                <a:lnTo>
                  <a:pt x="161290" y="924941"/>
                </a:lnTo>
                <a:lnTo>
                  <a:pt x="145161" y="882269"/>
                </a:lnTo>
                <a:lnTo>
                  <a:pt x="132461" y="838073"/>
                </a:lnTo>
                <a:lnTo>
                  <a:pt x="123190" y="792607"/>
                </a:lnTo>
                <a:lnTo>
                  <a:pt x="117475" y="745871"/>
                </a:lnTo>
                <a:lnTo>
                  <a:pt x="115570" y="697992"/>
                </a:lnTo>
                <a:lnTo>
                  <a:pt x="117475" y="650113"/>
                </a:lnTo>
                <a:lnTo>
                  <a:pt x="123190" y="603377"/>
                </a:lnTo>
                <a:lnTo>
                  <a:pt x="132461" y="557911"/>
                </a:lnTo>
                <a:lnTo>
                  <a:pt x="145161" y="513715"/>
                </a:lnTo>
                <a:lnTo>
                  <a:pt x="161290" y="471043"/>
                </a:lnTo>
                <a:lnTo>
                  <a:pt x="180467" y="430149"/>
                </a:lnTo>
                <a:lnTo>
                  <a:pt x="202692" y="391033"/>
                </a:lnTo>
                <a:lnTo>
                  <a:pt x="227711" y="353822"/>
                </a:lnTo>
                <a:lnTo>
                  <a:pt x="255524" y="318770"/>
                </a:lnTo>
                <a:lnTo>
                  <a:pt x="285877" y="286004"/>
                </a:lnTo>
                <a:lnTo>
                  <a:pt x="318643" y="255651"/>
                </a:lnTo>
                <a:lnTo>
                  <a:pt x="353695" y="227838"/>
                </a:lnTo>
                <a:lnTo>
                  <a:pt x="390906" y="202819"/>
                </a:lnTo>
                <a:lnTo>
                  <a:pt x="430022" y="180594"/>
                </a:lnTo>
                <a:lnTo>
                  <a:pt x="471043" y="161417"/>
                </a:lnTo>
                <a:lnTo>
                  <a:pt x="513588" y="145288"/>
                </a:lnTo>
                <a:lnTo>
                  <a:pt x="557784" y="132588"/>
                </a:lnTo>
                <a:lnTo>
                  <a:pt x="603250" y="123317"/>
                </a:lnTo>
                <a:lnTo>
                  <a:pt x="649986" y="117602"/>
                </a:lnTo>
                <a:lnTo>
                  <a:pt x="697865" y="115697"/>
                </a:lnTo>
                <a:lnTo>
                  <a:pt x="2013204" y="115697"/>
                </a:lnTo>
                <a:lnTo>
                  <a:pt x="2013204" y="0"/>
                </a:lnTo>
                <a:close/>
              </a:path>
            </a:pathLst>
          </a:custGeom>
          <a:solidFill>
            <a:srgbClr val="D5392C"/>
          </a:solidFill>
        </p:spPr>
        <p:txBody>
          <a:bodyPr wrap="square" lIns="0" tIns="0" rIns="0" bIns="0" rtlCol="0"/>
          <a:lstStyle/>
          <a:p>
            <a:endParaRPr/>
          </a:p>
        </p:txBody>
      </p:sp>
      <p:sp>
        <p:nvSpPr>
          <p:cNvPr id="146" name="object 146"/>
          <p:cNvSpPr/>
          <p:nvPr/>
        </p:nvSpPr>
        <p:spPr>
          <a:xfrm>
            <a:off x="7613904" y="475487"/>
            <a:ext cx="2013585" cy="1396365"/>
          </a:xfrm>
          <a:custGeom>
            <a:avLst/>
            <a:gdLst/>
            <a:ahLst/>
            <a:cxnLst/>
            <a:rect l="l" t="t" r="r" b="b"/>
            <a:pathLst>
              <a:path w="2013584" h="1396364">
                <a:moveTo>
                  <a:pt x="1781556" y="697230"/>
                </a:moveTo>
                <a:lnTo>
                  <a:pt x="1779143" y="649478"/>
                </a:lnTo>
                <a:lnTo>
                  <a:pt x="1772031" y="602996"/>
                </a:lnTo>
                <a:lnTo>
                  <a:pt x="1760474" y="558165"/>
                </a:lnTo>
                <a:lnTo>
                  <a:pt x="1744599" y="515239"/>
                </a:lnTo>
                <a:lnTo>
                  <a:pt x="1724914" y="474472"/>
                </a:lnTo>
                <a:lnTo>
                  <a:pt x="1701419" y="435864"/>
                </a:lnTo>
                <a:lnTo>
                  <a:pt x="1674495" y="399923"/>
                </a:lnTo>
                <a:lnTo>
                  <a:pt x="1644269" y="366776"/>
                </a:lnTo>
                <a:lnTo>
                  <a:pt x="1611122" y="336677"/>
                </a:lnTo>
                <a:lnTo>
                  <a:pt x="1575054" y="309753"/>
                </a:lnTo>
                <a:lnTo>
                  <a:pt x="1536573" y="286385"/>
                </a:lnTo>
                <a:lnTo>
                  <a:pt x="1495806" y="266827"/>
                </a:lnTo>
                <a:lnTo>
                  <a:pt x="1453134" y="251079"/>
                </a:lnTo>
                <a:lnTo>
                  <a:pt x="1408557" y="239649"/>
                </a:lnTo>
                <a:lnTo>
                  <a:pt x="1362329" y="232537"/>
                </a:lnTo>
                <a:lnTo>
                  <a:pt x="1314958" y="230124"/>
                </a:lnTo>
                <a:lnTo>
                  <a:pt x="0" y="230124"/>
                </a:lnTo>
                <a:lnTo>
                  <a:pt x="0" y="345821"/>
                </a:lnTo>
                <a:lnTo>
                  <a:pt x="1314958" y="345821"/>
                </a:lnTo>
                <a:lnTo>
                  <a:pt x="1362583" y="348996"/>
                </a:lnTo>
                <a:lnTo>
                  <a:pt x="1408303" y="358394"/>
                </a:lnTo>
                <a:lnTo>
                  <a:pt x="1451610" y="373380"/>
                </a:lnTo>
                <a:lnTo>
                  <a:pt x="1492250" y="393700"/>
                </a:lnTo>
                <a:lnTo>
                  <a:pt x="1529588" y="418973"/>
                </a:lnTo>
                <a:lnTo>
                  <a:pt x="1563243" y="448691"/>
                </a:lnTo>
                <a:lnTo>
                  <a:pt x="1592834" y="482346"/>
                </a:lnTo>
                <a:lnTo>
                  <a:pt x="1618107" y="519811"/>
                </a:lnTo>
                <a:lnTo>
                  <a:pt x="1638427" y="560324"/>
                </a:lnTo>
                <a:lnTo>
                  <a:pt x="1653413" y="603758"/>
                </a:lnTo>
                <a:lnTo>
                  <a:pt x="1662811" y="649478"/>
                </a:lnTo>
                <a:lnTo>
                  <a:pt x="1665986" y="697230"/>
                </a:lnTo>
                <a:lnTo>
                  <a:pt x="1662811" y="744982"/>
                </a:lnTo>
                <a:lnTo>
                  <a:pt x="1653413" y="790702"/>
                </a:lnTo>
                <a:lnTo>
                  <a:pt x="1638427" y="834136"/>
                </a:lnTo>
                <a:lnTo>
                  <a:pt x="1618107" y="874649"/>
                </a:lnTo>
                <a:lnTo>
                  <a:pt x="1592834" y="912114"/>
                </a:lnTo>
                <a:lnTo>
                  <a:pt x="1563243" y="945769"/>
                </a:lnTo>
                <a:lnTo>
                  <a:pt x="1529588" y="975487"/>
                </a:lnTo>
                <a:lnTo>
                  <a:pt x="1492250" y="1000760"/>
                </a:lnTo>
                <a:lnTo>
                  <a:pt x="1451610" y="1021080"/>
                </a:lnTo>
                <a:lnTo>
                  <a:pt x="1408303" y="1036066"/>
                </a:lnTo>
                <a:lnTo>
                  <a:pt x="1362583" y="1045464"/>
                </a:lnTo>
                <a:lnTo>
                  <a:pt x="1314958" y="1048639"/>
                </a:lnTo>
                <a:lnTo>
                  <a:pt x="0" y="1048639"/>
                </a:lnTo>
                <a:lnTo>
                  <a:pt x="0" y="1164336"/>
                </a:lnTo>
                <a:lnTo>
                  <a:pt x="1314958" y="1164336"/>
                </a:lnTo>
                <a:lnTo>
                  <a:pt x="1362329" y="1161923"/>
                </a:lnTo>
                <a:lnTo>
                  <a:pt x="1408557" y="1154811"/>
                </a:lnTo>
                <a:lnTo>
                  <a:pt x="1453134" y="1143381"/>
                </a:lnTo>
                <a:lnTo>
                  <a:pt x="1495806" y="1127633"/>
                </a:lnTo>
                <a:lnTo>
                  <a:pt x="1536573" y="1108075"/>
                </a:lnTo>
                <a:lnTo>
                  <a:pt x="1575054" y="1084707"/>
                </a:lnTo>
                <a:lnTo>
                  <a:pt x="1611122" y="1057783"/>
                </a:lnTo>
                <a:lnTo>
                  <a:pt x="1644269" y="1027684"/>
                </a:lnTo>
                <a:lnTo>
                  <a:pt x="1674495" y="994537"/>
                </a:lnTo>
                <a:lnTo>
                  <a:pt x="1701419" y="958596"/>
                </a:lnTo>
                <a:lnTo>
                  <a:pt x="1724914" y="919988"/>
                </a:lnTo>
                <a:lnTo>
                  <a:pt x="1744599" y="879221"/>
                </a:lnTo>
                <a:lnTo>
                  <a:pt x="1760474" y="836295"/>
                </a:lnTo>
                <a:lnTo>
                  <a:pt x="1772031" y="791464"/>
                </a:lnTo>
                <a:lnTo>
                  <a:pt x="1779143" y="744982"/>
                </a:lnTo>
                <a:lnTo>
                  <a:pt x="1781556" y="697230"/>
                </a:lnTo>
                <a:close/>
              </a:path>
              <a:path w="2013584" h="1396364">
                <a:moveTo>
                  <a:pt x="2013204" y="697992"/>
                </a:moveTo>
                <a:lnTo>
                  <a:pt x="2011553" y="650367"/>
                </a:lnTo>
                <a:lnTo>
                  <a:pt x="2006854" y="603631"/>
                </a:lnTo>
                <a:lnTo>
                  <a:pt x="1998980" y="557784"/>
                </a:lnTo>
                <a:lnTo>
                  <a:pt x="1988185" y="512953"/>
                </a:lnTo>
                <a:lnTo>
                  <a:pt x="1974596" y="469265"/>
                </a:lnTo>
                <a:lnTo>
                  <a:pt x="1958213" y="426847"/>
                </a:lnTo>
                <a:lnTo>
                  <a:pt x="1939163" y="385953"/>
                </a:lnTo>
                <a:lnTo>
                  <a:pt x="1917573" y="346329"/>
                </a:lnTo>
                <a:lnTo>
                  <a:pt x="1893697" y="308356"/>
                </a:lnTo>
                <a:lnTo>
                  <a:pt x="1867408" y="272034"/>
                </a:lnTo>
                <a:lnTo>
                  <a:pt x="1838833" y="237617"/>
                </a:lnTo>
                <a:lnTo>
                  <a:pt x="1808226" y="204978"/>
                </a:lnTo>
                <a:lnTo>
                  <a:pt x="1775714" y="174371"/>
                </a:lnTo>
                <a:lnTo>
                  <a:pt x="1741170" y="145923"/>
                </a:lnTo>
                <a:lnTo>
                  <a:pt x="1704975" y="119634"/>
                </a:lnTo>
                <a:lnTo>
                  <a:pt x="1667002" y="95631"/>
                </a:lnTo>
                <a:lnTo>
                  <a:pt x="1627378" y="74041"/>
                </a:lnTo>
                <a:lnTo>
                  <a:pt x="1586357" y="54991"/>
                </a:lnTo>
                <a:lnTo>
                  <a:pt x="1544066" y="38735"/>
                </a:lnTo>
                <a:lnTo>
                  <a:pt x="1500378" y="25019"/>
                </a:lnTo>
                <a:lnTo>
                  <a:pt x="1455547" y="14224"/>
                </a:lnTo>
                <a:lnTo>
                  <a:pt x="1409700" y="6350"/>
                </a:lnTo>
                <a:lnTo>
                  <a:pt x="1362964" y="1651"/>
                </a:lnTo>
                <a:lnTo>
                  <a:pt x="1315339" y="0"/>
                </a:lnTo>
                <a:lnTo>
                  <a:pt x="0" y="0"/>
                </a:lnTo>
                <a:lnTo>
                  <a:pt x="0" y="115697"/>
                </a:lnTo>
                <a:lnTo>
                  <a:pt x="1315339" y="115697"/>
                </a:lnTo>
                <a:lnTo>
                  <a:pt x="1363091" y="117602"/>
                </a:lnTo>
                <a:lnTo>
                  <a:pt x="1409954" y="123317"/>
                </a:lnTo>
                <a:lnTo>
                  <a:pt x="1455420" y="132588"/>
                </a:lnTo>
                <a:lnTo>
                  <a:pt x="1499616" y="145288"/>
                </a:lnTo>
                <a:lnTo>
                  <a:pt x="1542161" y="161417"/>
                </a:lnTo>
                <a:lnTo>
                  <a:pt x="1583182" y="180594"/>
                </a:lnTo>
                <a:lnTo>
                  <a:pt x="1622298" y="202819"/>
                </a:lnTo>
                <a:lnTo>
                  <a:pt x="1659382" y="227838"/>
                </a:lnTo>
                <a:lnTo>
                  <a:pt x="1694434" y="255651"/>
                </a:lnTo>
                <a:lnTo>
                  <a:pt x="1727200" y="286004"/>
                </a:lnTo>
                <a:lnTo>
                  <a:pt x="1757553" y="318770"/>
                </a:lnTo>
                <a:lnTo>
                  <a:pt x="1785366" y="353822"/>
                </a:lnTo>
                <a:lnTo>
                  <a:pt x="1810512" y="391033"/>
                </a:lnTo>
                <a:lnTo>
                  <a:pt x="1832737" y="430149"/>
                </a:lnTo>
                <a:lnTo>
                  <a:pt x="1851914" y="471043"/>
                </a:lnTo>
                <a:lnTo>
                  <a:pt x="1868043" y="513715"/>
                </a:lnTo>
                <a:lnTo>
                  <a:pt x="1880743" y="557911"/>
                </a:lnTo>
                <a:lnTo>
                  <a:pt x="1890014" y="603377"/>
                </a:lnTo>
                <a:lnTo>
                  <a:pt x="1895729" y="650113"/>
                </a:lnTo>
                <a:lnTo>
                  <a:pt x="1897634" y="697992"/>
                </a:lnTo>
                <a:lnTo>
                  <a:pt x="1895729" y="745871"/>
                </a:lnTo>
                <a:lnTo>
                  <a:pt x="1890014" y="792607"/>
                </a:lnTo>
                <a:lnTo>
                  <a:pt x="1880743" y="838073"/>
                </a:lnTo>
                <a:lnTo>
                  <a:pt x="1868043" y="882269"/>
                </a:lnTo>
                <a:lnTo>
                  <a:pt x="1851914" y="924941"/>
                </a:lnTo>
                <a:lnTo>
                  <a:pt x="1832737" y="965835"/>
                </a:lnTo>
                <a:lnTo>
                  <a:pt x="1810512" y="1004951"/>
                </a:lnTo>
                <a:lnTo>
                  <a:pt x="1785366" y="1042162"/>
                </a:lnTo>
                <a:lnTo>
                  <a:pt x="1757553" y="1077214"/>
                </a:lnTo>
                <a:lnTo>
                  <a:pt x="1727200" y="1109980"/>
                </a:lnTo>
                <a:lnTo>
                  <a:pt x="1694434" y="1140333"/>
                </a:lnTo>
                <a:lnTo>
                  <a:pt x="1659382" y="1168146"/>
                </a:lnTo>
                <a:lnTo>
                  <a:pt x="1622298" y="1193165"/>
                </a:lnTo>
                <a:lnTo>
                  <a:pt x="1583182" y="1215390"/>
                </a:lnTo>
                <a:lnTo>
                  <a:pt x="1542161" y="1234567"/>
                </a:lnTo>
                <a:lnTo>
                  <a:pt x="1499616" y="1250696"/>
                </a:lnTo>
                <a:lnTo>
                  <a:pt x="1455420" y="1263396"/>
                </a:lnTo>
                <a:lnTo>
                  <a:pt x="1409954" y="1272667"/>
                </a:lnTo>
                <a:lnTo>
                  <a:pt x="1363091" y="1278382"/>
                </a:lnTo>
                <a:lnTo>
                  <a:pt x="1315339" y="1280287"/>
                </a:lnTo>
                <a:lnTo>
                  <a:pt x="0" y="1280287"/>
                </a:lnTo>
                <a:lnTo>
                  <a:pt x="0" y="1395984"/>
                </a:lnTo>
                <a:lnTo>
                  <a:pt x="1315339" y="1395984"/>
                </a:lnTo>
                <a:lnTo>
                  <a:pt x="1363218" y="1394333"/>
                </a:lnTo>
                <a:lnTo>
                  <a:pt x="1410208" y="1389634"/>
                </a:lnTo>
                <a:lnTo>
                  <a:pt x="1456182" y="1381760"/>
                </a:lnTo>
                <a:lnTo>
                  <a:pt x="1501013" y="1370965"/>
                </a:lnTo>
                <a:lnTo>
                  <a:pt x="1544828" y="1357249"/>
                </a:lnTo>
                <a:lnTo>
                  <a:pt x="1587246" y="1340993"/>
                </a:lnTo>
                <a:lnTo>
                  <a:pt x="1628267" y="1321943"/>
                </a:lnTo>
                <a:lnTo>
                  <a:pt x="1667891" y="1300353"/>
                </a:lnTo>
                <a:lnTo>
                  <a:pt x="1705737" y="1276350"/>
                </a:lnTo>
                <a:lnTo>
                  <a:pt x="1742059" y="1250061"/>
                </a:lnTo>
                <a:lnTo>
                  <a:pt x="1776476" y="1221613"/>
                </a:lnTo>
                <a:lnTo>
                  <a:pt x="1808988" y="1191006"/>
                </a:lnTo>
                <a:lnTo>
                  <a:pt x="1839595" y="1158367"/>
                </a:lnTo>
                <a:lnTo>
                  <a:pt x="1868043" y="1123950"/>
                </a:lnTo>
                <a:lnTo>
                  <a:pt x="1894205" y="1087628"/>
                </a:lnTo>
                <a:lnTo>
                  <a:pt x="1918081" y="1049655"/>
                </a:lnTo>
                <a:lnTo>
                  <a:pt x="1939544" y="1010031"/>
                </a:lnTo>
                <a:lnTo>
                  <a:pt x="1958467" y="969137"/>
                </a:lnTo>
                <a:lnTo>
                  <a:pt x="1974723" y="926719"/>
                </a:lnTo>
                <a:lnTo>
                  <a:pt x="1988312" y="883031"/>
                </a:lnTo>
                <a:lnTo>
                  <a:pt x="1998980" y="838200"/>
                </a:lnTo>
                <a:lnTo>
                  <a:pt x="2006854" y="792353"/>
                </a:lnTo>
                <a:lnTo>
                  <a:pt x="2011553" y="745617"/>
                </a:lnTo>
                <a:lnTo>
                  <a:pt x="2013204" y="697992"/>
                </a:lnTo>
                <a:close/>
              </a:path>
            </a:pathLst>
          </a:custGeom>
          <a:solidFill>
            <a:srgbClr val="D5392C"/>
          </a:solidFill>
        </p:spPr>
        <p:txBody>
          <a:bodyPr wrap="square" lIns="0" tIns="0" rIns="0" bIns="0" rtlCol="0"/>
          <a:lstStyle/>
          <a:p>
            <a:endParaRPr/>
          </a:p>
        </p:txBody>
      </p:sp>
      <p:sp>
        <p:nvSpPr>
          <p:cNvPr id="147" name="object 147"/>
          <p:cNvSpPr txBox="1"/>
          <p:nvPr/>
        </p:nvSpPr>
        <p:spPr>
          <a:xfrm>
            <a:off x="7618476" y="3428998"/>
            <a:ext cx="4570730" cy="2666884"/>
          </a:xfrm>
          <a:prstGeom prst="rect">
            <a:avLst/>
          </a:prstGeom>
        </p:spPr>
        <p:txBody>
          <a:bodyPr vert="horz" wrap="square" lIns="0" tIns="1270" rIns="0" bIns="0" rtlCol="0">
            <a:spAutoFit/>
          </a:bodyPr>
          <a:lstStyle/>
          <a:p>
            <a:pPr>
              <a:lnSpc>
                <a:spcPct val="100000"/>
              </a:lnSpc>
              <a:spcBef>
                <a:spcPts val="10"/>
              </a:spcBef>
            </a:pPr>
            <a:endParaRPr sz="7600" dirty="0">
              <a:latin typeface="Times New Roman"/>
              <a:cs typeface="Times New Roman"/>
            </a:endParaRPr>
          </a:p>
          <a:p>
            <a:pPr marL="344805" marR="563245">
              <a:lnSpc>
                <a:spcPct val="104200"/>
              </a:lnSpc>
            </a:pPr>
            <a:r>
              <a:rPr lang="en-US" sz="4800" dirty="0">
                <a:solidFill>
                  <a:srgbClr val="D5392C"/>
                </a:solidFill>
                <a:latin typeface="Bookman Old Style"/>
                <a:cs typeface="Bookman Old Style"/>
              </a:rPr>
              <a:t>Company</a:t>
            </a:r>
          </a:p>
          <a:p>
            <a:pPr marL="344805" marR="563245">
              <a:lnSpc>
                <a:spcPct val="104200"/>
              </a:lnSpc>
            </a:pPr>
            <a:r>
              <a:rPr lang="en-US" sz="4800" dirty="0">
                <a:solidFill>
                  <a:srgbClr val="D5392C"/>
                </a:solidFill>
                <a:latin typeface="Bookman Old Style"/>
                <a:cs typeface="Bookman Old Style"/>
              </a:rPr>
              <a:t>Structure</a:t>
            </a:r>
            <a:endParaRPr sz="4800" dirty="0">
              <a:latin typeface="Bookman Old Style"/>
              <a:cs typeface="Bookman Old Style"/>
            </a:endParaRPr>
          </a:p>
        </p:txBody>
      </p:sp>
      <p:sp>
        <p:nvSpPr>
          <p:cNvPr id="164" name="object 164"/>
          <p:cNvSpPr txBox="1">
            <a:spLocks noGrp="1"/>
          </p:cNvSpPr>
          <p:nvPr>
            <p:ph type="ftr" sz="quarter" idx="5"/>
          </p:nvPr>
        </p:nvSpPr>
        <p:spPr>
          <a:xfrm>
            <a:off x="304800" y="6522669"/>
            <a:ext cx="1295400" cy="269304"/>
          </a:xfrm>
          <a:prstGeom prst="rect">
            <a:avLst/>
          </a:prstGeom>
        </p:spPr>
        <p:txBody>
          <a:bodyPr vert="horz" wrap="square" lIns="0" tIns="0" rIns="0" bIns="0" rtlCol="0">
            <a:spAutoFit/>
          </a:bodyPr>
          <a:lstStyle/>
          <a:p>
            <a:pPr marL="12700">
              <a:lnSpc>
                <a:spcPts val="2090"/>
              </a:lnSpc>
            </a:pPr>
            <a:r>
              <a:rPr lang="en-US" spc="-10" dirty="0"/>
              <a:t>19</a:t>
            </a:r>
            <a:r>
              <a:rPr spc="-10" dirty="0"/>
              <a:t>/10/2024</a:t>
            </a:r>
          </a:p>
        </p:txBody>
      </p:sp>
      <p:sp>
        <p:nvSpPr>
          <p:cNvPr id="165" name="object 165"/>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2</a:t>
            </a:fld>
            <a:endParaRPr spc="-5" dirty="0"/>
          </a:p>
        </p:txBody>
      </p:sp>
      <p:sp>
        <p:nvSpPr>
          <p:cNvPr id="169" name="TextBox 168">
            <a:extLst>
              <a:ext uri="{FF2B5EF4-FFF2-40B4-BE49-F238E27FC236}">
                <a16:creationId xmlns:a16="http://schemas.microsoft.com/office/drawing/2014/main" id="{16724488-92D4-072D-11C7-B07E1089BD1B}"/>
              </a:ext>
            </a:extLst>
          </p:cNvPr>
          <p:cNvSpPr txBox="1"/>
          <p:nvPr/>
        </p:nvSpPr>
        <p:spPr>
          <a:xfrm>
            <a:off x="1" y="228600"/>
            <a:ext cx="7605520" cy="6401753"/>
          </a:xfrm>
          <a:prstGeom prst="rect">
            <a:avLst/>
          </a:prstGeom>
          <a:noFill/>
        </p:spPr>
        <p:txBody>
          <a:bodyPr wrap="square" rtlCol="0">
            <a:spAutoFit/>
          </a:bodyPr>
          <a:lstStyle/>
          <a:p>
            <a:r>
              <a:rPr lang="en-US" sz="3200" b="1" dirty="0">
                <a:solidFill>
                  <a:srgbClr val="224653"/>
                </a:solidFill>
                <a:latin typeface="Corbel" panose="020B0503020204020204" pitchFamily="34" charset="0"/>
              </a:rPr>
              <a:t>Scenario Overview:</a:t>
            </a:r>
          </a:p>
          <a:p>
            <a:pPr algn="just">
              <a:lnSpc>
                <a:spcPct val="150000"/>
              </a:lnSpc>
            </a:pPr>
            <a:r>
              <a:rPr lang="en-US" sz="2400" dirty="0">
                <a:solidFill>
                  <a:srgbClr val="224653"/>
                </a:solidFill>
                <a:latin typeface="Corbel" panose="020B0503020204020204" pitchFamily="34" charset="0"/>
              </a:rPr>
              <a:t>A company has several buildings (Building A, Building B, and Building C) connected to a Headquarters (HQ). Each building has its own internal networks segmented by VLANs, with dynamic IP assignment through DHCP. The company uses BGP as its external routing protocol to communicate with other branches or the internet, while internal communication between the different buildings and HQ uses inter-VLAN routing.</a:t>
            </a:r>
          </a:p>
          <a:p>
            <a:pPr algn="just">
              <a:lnSpc>
                <a:spcPct val="150000"/>
              </a:lnSpc>
            </a:pPr>
            <a:r>
              <a:rPr lang="en-US" sz="2400" dirty="0">
                <a:solidFill>
                  <a:srgbClr val="224653"/>
                </a:solidFill>
                <a:latin typeface="Corbel" panose="020B0503020204020204" pitchFamily="34" charset="0"/>
              </a:rPr>
              <a:t>Additionally, SSH is implemented for secure remote management of network devices across the network.</a:t>
            </a:r>
          </a:p>
          <a:p>
            <a:endParaRPr lang="en-US" dirty="0">
              <a:solidFill>
                <a:srgbClr val="224653"/>
              </a:solidFill>
              <a:latin typeface="Corbel" panose="020B05030202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7753-77A0-2A83-8168-C6105CF33B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1F8A13-8D9E-68A8-A6AA-1917EF821096}"/>
              </a:ext>
            </a:extLst>
          </p:cNvPr>
          <p:cNvSpPr txBox="1"/>
          <p:nvPr/>
        </p:nvSpPr>
        <p:spPr>
          <a:xfrm>
            <a:off x="381000" y="381000"/>
            <a:ext cx="6094476" cy="532903"/>
          </a:xfrm>
          <a:prstGeom prst="rect">
            <a:avLst/>
          </a:prstGeom>
          <a:noFill/>
        </p:spPr>
        <p:txBody>
          <a:bodyPr wrap="square">
            <a:spAutoFit/>
          </a:bodyPr>
          <a:lstStyle/>
          <a:p>
            <a:pPr marR="0" lvl="0">
              <a:lnSpc>
                <a:spcPct val="107000"/>
              </a:lnSpc>
              <a:spcBef>
                <a:spcPts val="0"/>
              </a:spcBef>
              <a:spcAft>
                <a:spcPts val="800"/>
              </a:spcAft>
              <a:tabLst>
                <a:tab pos="457200" algn="l"/>
              </a:tabLst>
            </a:pPr>
            <a:r>
              <a:rPr lang="en-US" sz="28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4.	SSH Configuration:</a:t>
            </a:r>
            <a:endParaRPr lang="en-GB" sz="24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p:txBody>
      </p:sp>
      <p:sp>
        <p:nvSpPr>
          <p:cNvPr id="2" name="object 13">
            <a:extLst>
              <a:ext uri="{FF2B5EF4-FFF2-40B4-BE49-F238E27FC236}">
                <a16:creationId xmlns:a16="http://schemas.microsoft.com/office/drawing/2014/main" id="{BA7F7705-7208-1D6A-5F37-D72DF4D21516}"/>
              </a:ext>
            </a:extLst>
          </p:cNvPr>
          <p:cNvSpPr txBox="1">
            <a:spLocks noGrp="1"/>
          </p:cNvSpPr>
          <p:nvPr>
            <p:ph type="ftr" sz="quarter" idx="5"/>
          </p:nvPr>
        </p:nvSpPr>
        <p:spPr>
          <a:xfrm>
            <a:off x="457200" y="6470904"/>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4" name="object 14">
            <a:extLst>
              <a:ext uri="{FF2B5EF4-FFF2-40B4-BE49-F238E27FC236}">
                <a16:creationId xmlns:a16="http://schemas.microsoft.com/office/drawing/2014/main" id="{555FC5B2-0015-E130-C6B7-6947311631BA}"/>
              </a:ext>
            </a:extLst>
          </p:cNvPr>
          <p:cNvSpPr txBox="1">
            <a:spLocks noGrp="1"/>
          </p:cNvSpPr>
          <p:nvPr>
            <p:ph type="sldNum" sz="quarter" idx="7"/>
          </p:nvPr>
        </p:nvSpPr>
        <p:spPr>
          <a:xfrm>
            <a:off x="11388851" y="645871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20</a:t>
            </a:fld>
            <a:endParaRPr spc="-5" dirty="0"/>
          </a:p>
        </p:txBody>
      </p:sp>
      <p:pic>
        <p:nvPicPr>
          <p:cNvPr id="6" name="Picture 5">
            <a:extLst>
              <a:ext uri="{FF2B5EF4-FFF2-40B4-BE49-F238E27FC236}">
                <a16:creationId xmlns:a16="http://schemas.microsoft.com/office/drawing/2014/main" id="{9CC5E138-D463-8558-218D-0BDB354CD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66800"/>
            <a:ext cx="4458322" cy="1467055"/>
          </a:xfrm>
          <a:prstGeom prst="rect">
            <a:avLst/>
          </a:prstGeom>
        </p:spPr>
      </p:pic>
      <p:sp>
        <p:nvSpPr>
          <p:cNvPr id="7" name="TextBox 6">
            <a:extLst>
              <a:ext uri="{FF2B5EF4-FFF2-40B4-BE49-F238E27FC236}">
                <a16:creationId xmlns:a16="http://schemas.microsoft.com/office/drawing/2014/main" id="{986CE1A6-186A-572A-9EC0-C2A0ED3B69F5}"/>
              </a:ext>
            </a:extLst>
          </p:cNvPr>
          <p:cNvSpPr txBox="1"/>
          <p:nvPr/>
        </p:nvSpPr>
        <p:spPr>
          <a:xfrm>
            <a:off x="505968" y="2533855"/>
            <a:ext cx="2889504" cy="400110"/>
          </a:xfrm>
          <a:prstGeom prst="rect">
            <a:avLst/>
          </a:prstGeom>
          <a:noFill/>
        </p:spPr>
        <p:txBody>
          <a:bodyPr wrap="square" rtlCol="0">
            <a:spAutoFit/>
          </a:bodyPr>
          <a:lstStyle/>
          <a:p>
            <a:r>
              <a:rPr lang="en-US" sz="2000" dirty="0">
                <a:solidFill>
                  <a:srgbClr val="224653"/>
                </a:solidFill>
                <a:latin typeface="Corbel" panose="020B0503020204020204" pitchFamily="34" charset="0"/>
              </a:rPr>
              <a:t>Telnet applied (Unsecure)</a:t>
            </a:r>
            <a:endParaRPr lang="en-GB" sz="2000" dirty="0">
              <a:solidFill>
                <a:srgbClr val="224653"/>
              </a:solidFill>
              <a:latin typeface="Corbel" panose="020B0503020204020204" pitchFamily="34" charset="0"/>
            </a:endParaRPr>
          </a:p>
        </p:txBody>
      </p:sp>
      <p:pic>
        <p:nvPicPr>
          <p:cNvPr id="9" name="Picture 8">
            <a:extLst>
              <a:ext uri="{FF2B5EF4-FFF2-40B4-BE49-F238E27FC236}">
                <a16:creationId xmlns:a16="http://schemas.microsoft.com/office/drawing/2014/main" id="{39B5BF03-A458-8979-F6B6-AAB091E73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874" y="647451"/>
            <a:ext cx="6487430" cy="3286584"/>
          </a:xfrm>
          <a:prstGeom prst="rect">
            <a:avLst/>
          </a:prstGeom>
        </p:spPr>
      </p:pic>
      <p:sp>
        <p:nvSpPr>
          <p:cNvPr id="10" name="Arrow: Left 9">
            <a:extLst>
              <a:ext uri="{FF2B5EF4-FFF2-40B4-BE49-F238E27FC236}">
                <a16:creationId xmlns:a16="http://schemas.microsoft.com/office/drawing/2014/main" id="{5D467BF6-732F-251D-7A0E-3EC8B96CAE29}"/>
              </a:ext>
            </a:extLst>
          </p:cNvPr>
          <p:cNvSpPr/>
          <p:nvPr/>
        </p:nvSpPr>
        <p:spPr>
          <a:xfrm rot="10800000">
            <a:off x="3582473" y="2406293"/>
            <a:ext cx="1295400" cy="685800"/>
          </a:xfrm>
          <a:prstGeom prst="leftArrow">
            <a:avLst/>
          </a:prstGeom>
          <a:solidFill>
            <a:srgbClr val="22465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33B769B-6FD3-E151-63B5-3F348731F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191652"/>
            <a:ext cx="4607674" cy="2724530"/>
          </a:xfrm>
          <a:prstGeom prst="rect">
            <a:avLst/>
          </a:prstGeom>
        </p:spPr>
      </p:pic>
      <p:sp>
        <p:nvSpPr>
          <p:cNvPr id="13" name="TextBox 12">
            <a:extLst>
              <a:ext uri="{FF2B5EF4-FFF2-40B4-BE49-F238E27FC236}">
                <a16:creationId xmlns:a16="http://schemas.microsoft.com/office/drawing/2014/main" id="{62577D57-5C46-B678-D88D-20D5DD8382EF}"/>
              </a:ext>
            </a:extLst>
          </p:cNvPr>
          <p:cNvSpPr txBox="1"/>
          <p:nvPr/>
        </p:nvSpPr>
        <p:spPr>
          <a:xfrm>
            <a:off x="2116197" y="5958564"/>
            <a:ext cx="3807854" cy="400110"/>
          </a:xfrm>
          <a:prstGeom prst="rect">
            <a:avLst/>
          </a:prstGeom>
          <a:noFill/>
        </p:spPr>
        <p:txBody>
          <a:bodyPr wrap="square" rtlCol="0">
            <a:spAutoFit/>
          </a:bodyPr>
          <a:lstStyle/>
          <a:p>
            <a:r>
              <a:rPr lang="en-US" sz="2000" dirty="0">
                <a:solidFill>
                  <a:srgbClr val="224653"/>
                </a:solidFill>
                <a:latin typeface="Corbel" panose="020B0503020204020204" pitchFamily="34" charset="0"/>
              </a:rPr>
              <a:t>SSH applied (secure) for building C</a:t>
            </a:r>
            <a:endParaRPr lang="en-GB" sz="2000" dirty="0">
              <a:solidFill>
                <a:srgbClr val="224653"/>
              </a:solidFill>
              <a:latin typeface="Corbel" panose="020B0503020204020204" pitchFamily="34" charset="0"/>
            </a:endParaRPr>
          </a:p>
        </p:txBody>
      </p:sp>
      <p:pic>
        <p:nvPicPr>
          <p:cNvPr id="15" name="Picture 14">
            <a:extLst>
              <a:ext uri="{FF2B5EF4-FFF2-40B4-BE49-F238E27FC236}">
                <a16:creationId xmlns:a16="http://schemas.microsoft.com/office/drawing/2014/main" id="{80DE07D1-834B-6524-2448-BE474860E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051" y="4200486"/>
            <a:ext cx="5782482" cy="1409897"/>
          </a:xfrm>
          <a:prstGeom prst="rect">
            <a:avLst/>
          </a:prstGeom>
        </p:spPr>
      </p:pic>
      <p:cxnSp>
        <p:nvCxnSpPr>
          <p:cNvPr id="17" name="Connector: Curved 16">
            <a:extLst>
              <a:ext uri="{FF2B5EF4-FFF2-40B4-BE49-F238E27FC236}">
                <a16:creationId xmlns:a16="http://schemas.microsoft.com/office/drawing/2014/main" id="{D954AE4A-F3D4-C937-A6BD-768272C9491F}"/>
              </a:ext>
            </a:extLst>
          </p:cNvPr>
          <p:cNvCxnSpPr>
            <a:cxnSpLocks/>
          </p:cNvCxnSpPr>
          <p:nvPr/>
        </p:nvCxnSpPr>
        <p:spPr>
          <a:xfrm flipV="1">
            <a:off x="5903349" y="5652765"/>
            <a:ext cx="2173851" cy="550252"/>
          </a:xfrm>
          <a:prstGeom prst="curvedConnector3">
            <a:avLst>
              <a:gd name="adj1" fmla="val 99214"/>
            </a:avLst>
          </a:prstGeom>
          <a:ln w="28575">
            <a:solidFill>
              <a:srgbClr val="22465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87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42928-072F-7AFE-1753-C1F3DE87F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5430008" cy="5372850"/>
          </a:xfrm>
          <a:prstGeom prst="rect">
            <a:avLst/>
          </a:prstGeom>
        </p:spPr>
      </p:pic>
      <p:sp>
        <p:nvSpPr>
          <p:cNvPr id="4" name="TextBox 3">
            <a:extLst>
              <a:ext uri="{FF2B5EF4-FFF2-40B4-BE49-F238E27FC236}">
                <a16:creationId xmlns:a16="http://schemas.microsoft.com/office/drawing/2014/main" id="{6324024C-7765-3669-7A44-A9A8A261CA7F}"/>
              </a:ext>
            </a:extLst>
          </p:cNvPr>
          <p:cNvSpPr txBox="1"/>
          <p:nvPr/>
        </p:nvSpPr>
        <p:spPr>
          <a:xfrm>
            <a:off x="2116197" y="5958564"/>
            <a:ext cx="3807854" cy="400110"/>
          </a:xfrm>
          <a:prstGeom prst="rect">
            <a:avLst/>
          </a:prstGeom>
          <a:noFill/>
        </p:spPr>
        <p:txBody>
          <a:bodyPr wrap="square" rtlCol="0">
            <a:spAutoFit/>
          </a:bodyPr>
          <a:lstStyle/>
          <a:p>
            <a:r>
              <a:rPr lang="en-US" sz="2000" dirty="0">
                <a:solidFill>
                  <a:srgbClr val="224653"/>
                </a:solidFill>
                <a:latin typeface="Corbel" panose="020B0503020204020204" pitchFamily="34" charset="0"/>
              </a:rPr>
              <a:t>SSH applied (secure) for building B</a:t>
            </a:r>
            <a:endParaRPr lang="en-GB" sz="2000" dirty="0">
              <a:solidFill>
                <a:srgbClr val="224653"/>
              </a:solidFill>
              <a:latin typeface="Corbel" panose="020B0503020204020204" pitchFamily="34" charset="0"/>
            </a:endParaRPr>
          </a:p>
        </p:txBody>
      </p:sp>
      <p:pic>
        <p:nvPicPr>
          <p:cNvPr id="7" name="Picture 6">
            <a:extLst>
              <a:ext uri="{FF2B5EF4-FFF2-40B4-BE49-F238E27FC236}">
                <a16:creationId xmlns:a16="http://schemas.microsoft.com/office/drawing/2014/main" id="{5C1F100D-FCDA-6D5B-474D-0C1945D4E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370" y="1064526"/>
            <a:ext cx="6306430" cy="2686425"/>
          </a:xfrm>
          <a:prstGeom prst="rect">
            <a:avLst/>
          </a:prstGeom>
        </p:spPr>
      </p:pic>
      <p:cxnSp>
        <p:nvCxnSpPr>
          <p:cNvPr id="9" name="Connector: Curved 8">
            <a:extLst>
              <a:ext uri="{FF2B5EF4-FFF2-40B4-BE49-F238E27FC236}">
                <a16:creationId xmlns:a16="http://schemas.microsoft.com/office/drawing/2014/main" id="{0CBC6749-840E-402B-58D8-B66C1CD7D319}"/>
              </a:ext>
            </a:extLst>
          </p:cNvPr>
          <p:cNvCxnSpPr/>
          <p:nvPr/>
        </p:nvCxnSpPr>
        <p:spPr>
          <a:xfrm rot="5400000" flipH="1" flipV="1">
            <a:off x="6012318" y="3969882"/>
            <a:ext cx="2072364" cy="1905000"/>
          </a:xfrm>
          <a:prstGeom prst="curvedConnector3">
            <a:avLst/>
          </a:prstGeom>
          <a:ln w="28575">
            <a:solidFill>
              <a:srgbClr val="224653"/>
            </a:solidFill>
            <a:tailEnd type="triangle"/>
          </a:ln>
        </p:spPr>
        <p:style>
          <a:lnRef idx="1">
            <a:schemeClr val="accent1"/>
          </a:lnRef>
          <a:fillRef idx="0">
            <a:schemeClr val="accent1"/>
          </a:fillRef>
          <a:effectRef idx="0">
            <a:schemeClr val="accent1"/>
          </a:effectRef>
          <a:fontRef idx="minor">
            <a:schemeClr val="tx1"/>
          </a:fontRef>
        </p:style>
      </p:cxnSp>
      <p:sp>
        <p:nvSpPr>
          <p:cNvPr id="10" name="object 13">
            <a:extLst>
              <a:ext uri="{FF2B5EF4-FFF2-40B4-BE49-F238E27FC236}">
                <a16:creationId xmlns:a16="http://schemas.microsoft.com/office/drawing/2014/main" id="{9B4B2F68-07CE-2B44-264F-63004FD5F7FD}"/>
              </a:ext>
            </a:extLst>
          </p:cNvPr>
          <p:cNvSpPr txBox="1">
            <a:spLocks noGrp="1"/>
          </p:cNvSpPr>
          <p:nvPr>
            <p:ph type="ftr" sz="quarter" idx="5"/>
          </p:nvPr>
        </p:nvSpPr>
        <p:spPr>
          <a:xfrm>
            <a:off x="457200" y="6542976"/>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1" name="object 14">
            <a:extLst>
              <a:ext uri="{FF2B5EF4-FFF2-40B4-BE49-F238E27FC236}">
                <a16:creationId xmlns:a16="http://schemas.microsoft.com/office/drawing/2014/main" id="{821C8595-E122-537B-63ED-FC2F91556C3F}"/>
              </a:ext>
            </a:extLst>
          </p:cNvPr>
          <p:cNvSpPr txBox="1">
            <a:spLocks noGrp="1"/>
          </p:cNvSpPr>
          <p:nvPr>
            <p:ph type="sldNum" sz="quarter" idx="7"/>
          </p:nvPr>
        </p:nvSpPr>
        <p:spPr>
          <a:xfrm>
            <a:off x="11388851" y="645871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21</a:t>
            </a:fld>
            <a:endParaRPr spc="-5" dirty="0"/>
          </a:p>
        </p:txBody>
      </p:sp>
    </p:spTree>
    <p:extLst>
      <p:ext uri="{BB962C8B-B14F-4D97-AF65-F5344CB8AC3E}">
        <p14:creationId xmlns:p14="http://schemas.microsoft.com/office/powerpoint/2010/main" val="2617689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DA7CE-E99F-AF3F-9F7E-91C901233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485364"/>
            <a:ext cx="4988156" cy="5534436"/>
          </a:xfrm>
          <a:prstGeom prst="rect">
            <a:avLst/>
          </a:prstGeom>
        </p:spPr>
      </p:pic>
      <p:sp>
        <p:nvSpPr>
          <p:cNvPr id="4" name="TextBox 3">
            <a:extLst>
              <a:ext uri="{FF2B5EF4-FFF2-40B4-BE49-F238E27FC236}">
                <a16:creationId xmlns:a16="http://schemas.microsoft.com/office/drawing/2014/main" id="{1D4A3FC9-906F-08F5-E7B0-0245E0BD2908}"/>
              </a:ext>
            </a:extLst>
          </p:cNvPr>
          <p:cNvSpPr txBox="1"/>
          <p:nvPr/>
        </p:nvSpPr>
        <p:spPr>
          <a:xfrm>
            <a:off x="2192397" y="6019800"/>
            <a:ext cx="3903603" cy="400110"/>
          </a:xfrm>
          <a:prstGeom prst="rect">
            <a:avLst/>
          </a:prstGeom>
          <a:noFill/>
        </p:spPr>
        <p:txBody>
          <a:bodyPr wrap="square" rtlCol="0">
            <a:spAutoFit/>
          </a:bodyPr>
          <a:lstStyle/>
          <a:p>
            <a:r>
              <a:rPr lang="en-US" sz="2000" dirty="0">
                <a:solidFill>
                  <a:srgbClr val="224653"/>
                </a:solidFill>
                <a:latin typeface="Corbel" panose="020B0503020204020204" pitchFamily="34" charset="0"/>
              </a:rPr>
              <a:t>SSH applied (secure) for building A</a:t>
            </a:r>
            <a:endParaRPr lang="en-GB" sz="2000" dirty="0">
              <a:solidFill>
                <a:srgbClr val="224653"/>
              </a:solidFill>
              <a:latin typeface="Corbel" panose="020B0503020204020204" pitchFamily="34" charset="0"/>
            </a:endParaRPr>
          </a:p>
        </p:txBody>
      </p:sp>
      <p:pic>
        <p:nvPicPr>
          <p:cNvPr id="6" name="Picture 5">
            <a:extLst>
              <a:ext uri="{FF2B5EF4-FFF2-40B4-BE49-F238E27FC236}">
                <a16:creationId xmlns:a16="http://schemas.microsoft.com/office/drawing/2014/main" id="{E40B4910-00CF-658F-2673-150F96D26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38200"/>
            <a:ext cx="7201905" cy="2867425"/>
          </a:xfrm>
          <a:prstGeom prst="rect">
            <a:avLst/>
          </a:prstGeom>
        </p:spPr>
      </p:pic>
      <p:cxnSp>
        <p:nvCxnSpPr>
          <p:cNvPr id="7" name="Connector: Curved 6">
            <a:extLst>
              <a:ext uri="{FF2B5EF4-FFF2-40B4-BE49-F238E27FC236}">
                <a16:creationId xmlns:a16="http://schemas.microsoft.com/office/drawing/2014/main" id="{3A18D641-43E7-63D8-F2D4-C65CD9B4292A}"/>
              </a:ext>
            </a:extLst>
          </p:cNvPr>
          <p:cNvCxnSpPr>
            <a:cxnSpLocks/>
            <a:stCxn id="4" idx="3"/>
          </p:cNvCxnSpPr>
          <p:nvPr/>
        </p:nvCxnSpPr>
        <p:spPr>
          <a:xfrm flipV="1">
            <a:off x="6096000" y="3886200"/>
            <a:ext cx="1905000" cy="2333655"/>
          </a:xfrm>
          <a:prstGeom prst="curvedConnector2">
            <a:avLst/>
          </a:prstGeom>
          <a:ln w="28575">
            <a:solidFill>
              <a:srgbClr val="224653"/>
            </a:solidFill>
            <a:tailEnd type="triangle"/>
          </a:ln>
        </p:spPr>
        <p:style>
          <a:lnRef idx="1">
            <a:schemeClr val="accent1"/>
          </a:lnRef>
          <a:fillRef idx="0">
            <a:schemeClr val="accent1"/>
          </a:fillRef>
          <a:effectRef idx="0">
            <a:schemeClr val="accent1"/>
          </a:effectRef>
          <a:fontRef idx="minor">
            <a:schemeClr val="tx1"/>
          </a:fontRef>
        </p:style>
      </p:cxnSp>
      <p:sp>
        <p:nvSpPr>
          <p:cNvPr id="9" name="object 13">
            <a:extLst>
              <a:ext uri="{FF2B5EF4-FFF2-40B4-BE49-F238E27FC236}">
                <a16:creationId xmlns:a16="http://schemas.microsoft.com/office/drawing/2014/main" id="{62935028-E590-905E-6A0C-5E8131BA042C}"/>
              </a:ext>
            </a:extLst>
          </p:cNvPr>
          <p:cNvSpPr txBox="1">
            <a:spLocks noGrp="1"/>
          </p:cNvSpPr>
          <p:nvPr>
            <p:ph type="ftr" sz="quarter" idx="5"/>
          </p:nvPr>
        </p:nvSpPr>
        <p:spPr>
          <a:xfrm>
            <a:off x="533401" y="6438960"/>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0" name="object 14">
            <a:extLst>
              <a:ext uri="{FF2B5EF4-FFF2-40B4-BE49-F238E27FC236}">
                <a16:creationId xmlns:a16="http://schemas.microsoft.com/office/drawing/2014/main" id="{6B680190-D75E-F12C-D483-C2B70BB014C9}"/>
              </a:ext>
            </a:extLst>
          </p:cNvPr>
          <p:cNvSpPr txBox="1">
            <a:spLocks noGrp="1"/>
          </p:cNvSpPr>
          <p:nvPr>
            <p:ph type="sldNum" sz="quarter" idx="7"/>
          </p:nvPr>
        </p:nvSpPr>
        <p:spPr>
          <a:xfrm>
            <a:off x="11388851" y="645871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22</a:t>
            </a:fld>
            <a:endParaRPr spc="-5" dirty="0"/>
          </a:p>
        </p:txBody>
      </p:sp>
    </p:spTree>
    <p:extLst>
      <p:ext uri="{BB962C8B-B14F-4D97-AF65-F5344CB8AC3E}">
        <p14:creationId xmlns:p14="http://schemas.microsoft.com/office/powerpoint/2010/main" val="177018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C087D-9EA9-F2BB-37AA-9928D30574A9}"/>
              </a:ext>
            </a:extLst>
          </p:cNvPr>
          <p:cNvPicPr>
            <a:picLocks noChangeAspect="1"/>
          </p:cNvPicPr>
          <p:nvPr/>
        </p:nvPicPr>
        <p:blipFill>
          <a:blip r:embed="rId2">
            <a:extLst>
              <a:ext uri="{28A0092B-C50C-407E-A947-70E740481C1C}">
                <a14:useLocalDpi xmlns:a14="http://schemas.microsoft.com/office/drawing/2010/main" val="0"/>
              </a:ext>
            </a:extLst>
          </a:blip>
          <a:srcRect b="52576"/>
          <a:stretch/>
        </p:blipFill>
        <p:spPr>
          <a:xfrm>
            <a:off x="533400" y="533401"/>
            <a:ext cx="5182323" cy="2286000"/>
          </a:xfrm>
          <a:prstGeom prst="rect">
            <a:avLst/>
          </a:prstGeom>
        </p:spPr>
      </p:pic>
      <p:pic>
        <p:nvPicPr>
          <p:cNvPr id="5" name="Picture 4">
            <a:extLst>
              <a:ext uri="{FF2B5EF4-FFF2-40B4-BE49-F238E27FC236}">
                <a16:creationId xmlns:a16="http://schemas.microsoft.com/office/drawing/2014/main" id="{E2C11145-F02E-3F9C-FFB7-96BCAC084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82274"/>
            <a:ext cx="11277600" cy="3001678"/>
          </a:xfrm>
          <a:prstGeom prst="rect">
            <a:avLst/>
          </a:prstGeom>
        </p:spPr>
      </p:pic>
      <p:pic>
        <p:nvPicPr>
          <p:cNvPr id="6" name="Picture 5">
            <a:extLst>
              <a:ext uri="{FF2B5EF4-FFF2-40B4-BE49-F238E27FC236}">
                <a16:creationId xmlns:a16="http://schemas.microsoft.com/office/drawing/2014/main" id="{1CBA1441-2F99-C260-DDA3-BD233BDAB676}"/>
              </a:ext>
            </a:extLst>
          </p:cNvPr>
          <p:cNvPicPr>
            <a:picLocks noChangeAspect="1"/>
          </p:cNvPicPr>
          <p:nvPr/>
        </p:nvPicPr>
        <p:blipFill>
          <a:blip r:embed="rId2">
            <a:extLst>
              <a:ext uri="{28A0092B-C50C-407E-A947-70E740481C1C}">
                <a14:useLocalDpi xmlns:a14="http://schemas.microsoft.com/office/drawing/2010/main" val="0"/>
              </a:ext>
            </a:extLst>
          </a:blip>
          <a:srcRect t="47424" b="5152"/>
          <a:stretch/>
        </p:blipFill>
        <p:spPr>
          <a:xfrm>
            <a:off x="5943600" y="533400"/>
            <a:ext cx="5182323" cy="2286001"/>
          </a:xfrm>
          <a:prstGeom prst="rect">
            <a:avLst/>
          </a:prstGeom>
        </p:spPr>
      </p:pic>
      <p:sp>
        <p:nvSpPr>
          <p:cNvPr id="9" name="TextBox 8">
            <a:extLst>
              <a:ext uri="{FF2B5EF4-FFF2-40B4-BE49-F238E27FC236}">
                <a16:creationId xmlns:a16="http://schemas.microsoft.com/office/drawing/2014/main" id="{D933746D-CFA8-2D43-D807-6BD0771291B2}"/>
              </a:ext>
            </a:extLst>
          </p:cNvPr>
          <p:cNvSpPr txBox="1"/>
          <p:nvPr/>
        </p:nvSpPr>
        <p:spPr>
          <a:xfrm>
            <a:off x="3048000" y="2886495"/>
            <a:ext cx="6096000" cy="400110"/>
          </a:xfrm>
          <a:prstGeom prst="rect">
            <a:avLst/>
          </a:prstGeom>
          <a:noFill/>
        </p:spPr>
        <p:txBody>
          <a:bodyPr wrap="square">
            <a:spAutoFit/>
          </a:bodyPr>
          <a:lstStyle/>
          <a:p>
            <a:r>
              <a:rPr lang="en-US" sz="2000" dirty="0">
                <a:solidFill>
                  <a:srgbClr val="224653"/>
                </a:solidFill>
                <a:latin typeface="Corbel" panose="020B0503020204020204" pitchFamily="34" charset="0"/>
              </a:rPr>
              <a:t>SSH applied (secure) for </a:t>
            </a:r>
            <a:r>
              <a:rPr lang="en-GB" sz="2000" spc="-10" dirty="0">
                <a:solidFill>
                  <a:srgbClr val="224653"/>
                </a:solidFill>
                <a:latin typeface="Corbel" panose="020B0503020204020204" pitchFamily="34" charset="0"/>
              </a:rPr>
              <a:t>Headquarters (HQ)</a:t>
            </a:r>
            <a:endParaRPr lang="en-GB" sz="2000" dirty="0">
              <a:solidFill>
                <a:srgbClr val="224653"/>
              </a:solidFill>
              <a:latin typeface="Corbel" panose="020B0503020204020204" pitchFamily="34" charset="0"/>
            </a:endParaRPr>
          </a:p>
        </p:txBody>
      </p:sp>
      <p:sp>
        <p:nvSpPr>
          <p:cNvPr id="12" name="object 13">
            <a:extLst>
              <a:ext uri="{FF2B5EF4-FFF2-40B4-BE49-F238E27FC236}">
                <a16:creationId xmlns:a16="http://schemas.microsoft.com/office/drawing/2014/main" id="{068ADB2A-62B4-AFC5-823C-B81A936A4109}"/>
              </a:ext>
            </a:extLst>
          </p:cNvPr>
          <p:cNvSpPr txBox="1">
            <a:spLocks noGrp="1"/>
          </p:cNvSpPr>
          <p:nvPr>
            <p:ph type="ftr" sz="quarter" idx="5"/>
          </p:nvPr>
        </p:nvSpPr>
        <p:spPr>
          <a:xfrm>
            <a:off x="457200" y="6542976"/>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3" name="object 14">
            <a:extLst>
              <a:ext uri="{FF2B5EF4-FFF2-40B4-BE49-F238E27FC236}">
                <a16:creationId xmlns:a16="http://schemas.microsoft.com/office/drawing/2014/main" id="{D5205BBB-39AB-D1E1-B8C0-0B88C8B0BABC}"/>
              </a:ext>
            </a:extLst>
          </p:cNvPr>
          <p:cNvSpPr txBox="1">
            <a:spLocks noGrp="1"/>
          </p:cNvSpPr>
          <p:nvPr>
            <p:ph type="sldNum" sz="quarter" idx="7"/>
          </p:nvPr>
        </p:nvSpPr>
        <p:spPr>
          <a:xfrm>
            <a:off x="11388851" y="645871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23</a:t>
            </a:fld>
            <a:endParaRPr spc="-5" dirty="0"/>
          </a:p>
        </p:txBody>
      </p:sp>
    </p:spTree>
    <p:extLst>
      <p:ext uri="{BB962C8B-B14F-4D97-AF65-F5344CB8AC3E}">
        <p14:creationId xmlns:p14="http://schemas.microsoft.com/office/powerpoint/2010/main" val="364710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F8EF09-9ED3-F10C-0811-61DFB6BD4BF7}"/>
              </a:ext>
            </a:extLst>
          </p:cNvPr>
          <p:cNvSpPr txBox="1"/>
          <p:nvPr/>
        </p:nvSpPr>
        <p:spPr>
          <a:xfrm>
            <a:off x="2895600" y="1371600"/>
            <a:ext cx="6705600" cy="2862322"/>
          </a:xfrm>
          <a:prstGeom prst="rect">
            <a:avLst/>
          </a:prstGeom>
          <a:noFill/>
        </p:spPr>
        <p:txBody>
          <a:bodyPr wrap="square" rtlCol="0">
            <a:spAutoFit/>
          </a:bodyPr>
          <a:lstStyle/>
          <a:p>
            <a:pPr algn="ctr"/>
            <a:endParaRPr lang="en-US" sz="6000" dirty="0">
              <a:solidFill>
                <a:srgbClr val="224653"/>
              </a:solidFill>
              <a:latin typeface="Corbel" panose="020B0503020204020204" pitchFamily="34" charset="0"/>
            </a:endParaRPr>
          </a:p>
          <a:p>
            <a:pPr algn="ctr"/>
            <a:endParaRPr lang="en-GB" sz="6000" dirty="0">
              <a:solidFill>
                <a:srgbClr val="224653"/>
              </a:solidFill>
              <a:latin typeface="Corbel" panose="020B0503020204020204" pitchFamily="34" charset="0"/>
            </a:endParaRPr>
          </a:p>
          <a:p>
            <a:pPr algn="ctr"/>
            <a:r>
              <a:rPr lang="en-GB" sz="6000" dirty="0">
                <a:solidFill>
                  <a:srgbClr val="224653"/>
                </a:solidFill>
                <a:latin typeface="Corbel" panose="020B0503020204020204" pitchFamily="34" charset="0"/>
              </a:rPr>
              <a:t>Thank You </a:t>
            </a:r>
          </a:p>
        </p:txBody>
      </p:sp>
      <p:sp>
        <p:nvSpPr>
          <p:cNvPr id="3" name="object 13">
            <a:extLst>
              <a:ext uri="{FF2B5EF4-FFF2-40B4-BE49-F238E27FC236}">
                <a16:creationId xmlns:a16="http://schemas.microsoft.com/office/drawing/2014/main" id="{C3A06E8A-D811-06BF-FE9F-3B07D85F68F9}"/>
              </a:ext>
            </a:extLst>
          </p:cNvPr>
          <p:cNvSpPr txBox="1">
            <a:spLocks noGrp="1"/>
          </p:cNvSpPr>
          <p:nvPr>
            <p:ph type="ftr" sz="quarter" idx="5"/>
          </p:nvPr>
        </p:nvSpPr>
        <p:spPr>
          <a:xfrm>
            <a:off x="457200" y="6542976"/>
            <a:ext cx="11557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4" name="object 14">
            <a:extLst>
              <a:ext uri="{FF2B5EF4-FFF2-40B4-BE49-F238E27FC236}">
                <a16:creationId xmlns:a16="http://schemas.microsoft.com/office/drawing/2014/main" id="{C80AD018-43D6-90C5-E445-EB493F6BC22D}"/>
              </a:ext>
            </a:extLst>
          </p:cNvPr>
          <p:cNvSpPr txBox="1">
            <a:spLocks noGrp="1"/>
          </p:cNvSpPr>
          <p:nvPr>
            <p:ph type="sldNum" sz="quarter" idx="7"/>
          </p:nvPr>
        </p:nvSpPr>
        <p:spPr>
          <a:xfrm>
            <a:off x="11388851" y="6458712"/>
            <a:ext cx="336805" cy="269304"/>
          </a:xfrm>
          <a:prstGeom prst="rect">
            <a:avLst/>
          </a:prstGeom>
        </p:spPr>
        <p:txBody>
          <a:bodyPr vert="horz" wrap="square" lIns="0" tIns="0" rIns="0" bIns="0" rtlCol="0">
            <a:spAutoFit/>
          </a:bodyPr>
          <a:lstStyle/>
          <a:p>
            <a:pPr marL="38100">
              <a:lnSpc>
                <a:spcPts val="2090"/>
              </a:lnSpc>
            </a:pPr>
            <a:fld id="{81D60167-4931-47E6-BA6A-407CBD079E47}" type="slidenum">
              <a:rPr spc="-5" dirty="0"/>
              <a:t>24</a:t>
            </a:fld>
            <a:endParaRPr spc="-5" dirty="0"/>
          </a:p>
        </p:txBody>
      </p:sp>
    </p:spTree>
    <p:extLst>
      <p:ext uri="{BB962C8B-B14F-4D97-AF65-F5344CB8AC3E}">
        <p14:creationId xmlns:p14="http://schemas.microsoft.com/office/powerpoint/2010/main" val="352600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3F0A-BB3E-CE62-DA3E-C4940FD621FA}"/>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EAAEEBC4-4009-E23E-A95D-C210BD0824AD}"/>
              </a:ext>
            </a:extLst>
          </p:cNvPr>
          <p:cNvGrpSpPr/>
          <p:nvPr/>
        </p:nvGrpSpPr>
        <p:grpSpPr>
          <a:xfrm>
            <a:off x="7618476" y="0"/>
            <a:ext cx="4570730" cy="6858000"/>
            <a:chOff x="7618476" y="0"/>
            <a:chExt cx="4570730" cy="6858000"/>
          </a:xfrm>
        </p:grpSpPr>
        <p:sp>
          <p:nvSpPr>
            <p:cNvPr id="3" name="object 3">
              <a:extLst>
                <a:ext uri="{FF2B5EF4-FFF2-40B4-BE49-F238E27FC236}">
                  <a16:creationId xmlns:a16="http://schemas.microsoft.com/office/drawing/2014/main" id="{A9D1887B-DE13-A27A-6F58-30E0517EFCD4}"/>
                </a:ext>
              </a:extLst>
            </p:cNvPr>
            <p:cNvSpPr/>
            <p:nvPr/>
          </p:nvSpPr>
          <p:spPr>
            <a:xfrm>
              <a:off x="7618476" y="3428998"/>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FCF8F0"/>
            </a:solidFill>
          </p:spPr>
          <p:txBody>
            <a:bodyPr wrap="square" lIns="0" tIns="0" rIns="0" bIns="0" rtlCol="0"/>
            <a:lstStyle/>
            <a:p>
              <a:endParaRPr/>
            </a:p>
          </p:txBody>
        </p:sp>
        <p:sp>
          <p:nvSpPr>
            <p:cNvPr id="4" name="object 4">
              <a:extLst>
                <a:ext uri="{FF2B5EF4-FFF2-40B4-BE49-F238E27FC236}">
                  <a16:creationId xmlns:a16="http://schemas.microsoft.com/office/drawing/2014/main" id="{79062EFE-6A2C-DBA0-070C-81DEDFECE414}"/>
                </a:ext>
              </a:extLst>
            </p:cNvPr>
            <p:cNvSpPr/>
            <p:nvPr/>
          </p:nvSpPr>
          <p:spPr>
            <a:xfrm>
              <a:off x="7618476" y="0"/>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224653"/>
            </a:solidFill>
          </p:spPr>
          <p:txBody>
            <a:bodyPr wrap="square" lIns="0" tIns="0" rIns="0" bIns="0" rtlCol="0"/>
            <a:lstStyle/>
            <a:p>
              <a:endParaRPr/>
            </a:p>
          </p:txBody>
        </p:sp>
      </p:grpSp>
      <p:grpSp>
        <p:nvGrpSpPr>
          <p:cNvPr id="22" name="object 22">
            <a:extLst>
              <a:ext uri="{FF2B5EF4-FFF2-40B4-BE49-F238E27FC236}">
                <a16:creationId xmlns:a16="http://schemas.microsoft.com/office/drawing/2014/main" id="{326CB7F3-DF77-7EF1-ED2F-3D63D8764BDD}"/>
              </a:ext>
            </a:extLst>
          </p:cNvPr>
          <p:cNvGrpSpPr/>
          <p:nvPr/>
        </p:nvGrpSpPr>
        <p:grpSpPr>
          <a:xfrm>
            <a:off x="7448486" y="4572698"/>
            <a:ext cx="10795" cy="8255"/>
            <a:chOff x="7448486" y="4572698"/>
            <a:chExt cx="10795" cy="8255"/>
          </a:xfrm>
        </p:grpSpPr>
        <p:sp>
          <p:nvSpPr>
            <p:cNvPr id="23" name="object 23">
              <a:extLst>
                <a:ext uri="{FF2B5EF4-FFF2-40B4-BE49-F238E27FC236}">
                  <a16:creationId xmlns:a16="http://schemas.microsoft.com/office/drawing/2014/main" id="{5D77D099-5B0D-5A1C-E96A-D283883DF95A}"/>
                </a:ext>
              </a:extLst>
            </p:cNvPr>
            <p:cNvSpPr/>
            <p:nvPr/>
          </p:nvSpPr>
          <p:spPr>
            <a:xfrm>
              <a:off x="7450073" y="4574285"/>
              <a:ext cx="7620" cy="5080"/>
            </a:xfrm>
            <a:custGeom>
              <a:avLst/>
              <a:gdLst/>
              <a:ahLst/>
              <a:cxnLst/>
              <a:rect l="l" t="t" r="r" b="b"/>
              <a:pathLst>
                <a:path w="7620" h="5079">
                  <a:moveTo>
                    <a:pt x="5079" y="0"/>
                  </a:moveTo>
                  <a:lnTo>
                    <a:pt x="0" y="0"/>
                  </a:lnTo>
                  <a:lnTo>
                    <a:pt x="7620" y="4571"/>
                  </a:lnTo>
                  <a:lnTo>
                    <a:pt x="5079" y="0"/>
                  </a:lnTo>
                  <a:close/>
                </a:path>
              </a:pathLst>
            </a:custGeom>
            <a:solidFill>
              <a:srgbClr val="DD9239"/>
            </a:solidFill>
          </p:spPr>
          <p:txBody>
            <a:bodyPr wrap="square" lIns="0" tIns="0" rIns="0" bIns="0" rtlCol="0"/>
            <a:lstStyle/>
            <a:p>
              <a:endParaRPr/>
            </a:p>
          </p:txBody>
        </p:sp>
        <p:sp>
          <p:nvSpPr>
            <p:cNvPr id="24" name="object 24">
              <a:extLst>
                <a:ext uri="{FF2B5EF4-FFF2-40B4-BE49-F238E27FC236}">
                  <a16:creationId xmlns:a16="http://schemas.microsoft.com/office/drawing/2014/main" id="{8E1BF1AD-6403-8D89-C921-3A4FA207226B}"/>
                </a:ext>
              </a:extLst>
            </p:cNvPr>
            <p:cNvSpPr/>
            <p:nvPr/>
          </p:nvSpPr>
          <p:spPr>
            <a:xfrm>
              <a:off x="7450073" y="4574285"/>
              <a:ext cx="7620" cy="5080"/>
            </a:xfrm>
            <a:custGeom>
              <a:avLst/>
              <a:gdLst/>
              <a:ahLst/>
              <a:cxnLst/>
              <a:rect l="l" t="t" r="r" b="b"/>
              <a:pathLst>
                <a:path w="7620" h="5079">
                  <a:moveTo>
                    <a:pt x="5079" y="0"/>
                  </a:moveTo>
                  <a:lnTo>
                    <a:pt x="7620" y="4571"/>
                  </a:lnTo>
                  <a:lnTo>
                    <a:pt x="0" y="0"/>
                  </a:lnTo>
                  <a:lnTo>
                    <a:pt x="5079" y="0"/>
                  </a:lnTo>
                  <a:close/>
                </a:path>
              </a:pathLst>
            </a:custGeom>
            <a:ln w="3175">
              <a:solidFill>
                <a:srgbClr val="FFFFFF"/>
              </a:solidFill>
            </a:ln>
          </p:spPr>
          <p:txBody>
            <a:bodyPr wrap="square" lIns="0" tIns="0" rIns="0" bIns="0" rtlCol="0"/>
            <a:lstStyle/>
            <a:p>
              <a:endParaRPr/>
            </a:p>
          </p:txBody>
        </p:sp>
      </p:grpSp>
      <p:grpSp>
        <p:nvGrpSpPr>
          <p:cNvPr id="25" name="object 25">
            <a:extLst>
              <a:ext uri="{FF2B5EF4-FFF2-40B4-BE49-F238E27FC236}">
                <a16:creationId xmlns:a16="http://schemas.microsoft.com/office/drawing/2014/main" id="{426D4CAF-FFC6-5ABA-0E4B-03B1D26DDBA5}"/>
              </a:ext>
            </a:extLst>
          </p:cNvPr>
          <p:cNvGrpSpPr/>
          <p:nvPr/>
        </p:nvGrpSpPr>
        <p:grpSpPr>
          <a:xfrm>
            <a:off x="7442390" y="4450778"/>
            <a:ext cx="40005" cy="12700"/>
            <a:chOff x="7442390" y="4450778"/>
            <a:chExt cx="40005" cy="12700"/>
          </a:xfrm>
        </p:grpSpPr>
        <p:sp>
          <p:nvSpPr>
            <p:cNvPr id="26" name="object 26">
              <a:extLst>
                <a:ext uri="{FF2B5EF4-FFF2-40B4-BE49-F238E27FC236}">
                  <a16:creationId xmlns:a16="http://schemas.microsoft.com/office/drawing/2014/main" id="{3102C6A3-654B-A917-233B-58975C74EBA3}"/>
                </a:ext>
              </a:extLst>
            </p:cNvPr>
            <p:cNvSpPr/>
            <p:nvPr/>
          </p:nvSpPr>
          <p:spPr>
            <a:xfrm>
              <a:off x="7443978" y="4452365"/>
              <a:ext cx="20320" cy="7620"/>
            </a:xfrm>
            <a:custGeom>
              <a:avLst/>
              <a:gdLst/>
              <a:ahLst/>
              <a:cxnLst/>
              <a:rect l="l" t="t" r="r" b="b"/>
              <a:pathLst>
                <a:path w="20320" h="7620">
                  <a:moveTo>
                    <a:pt x="6603" y="0"/>
                  </a:moveTo>
                  <a:lnTo>
                    <a:pt x="0" y="0"/>
                  </a:lnTo>
                  <a:lnTo>
                    <a:pt x="6603" y="4571"/>
                  </a:lnTo>
                  <a:lnTo>
                    <a:pt x="19812" y="7619"/>
                  </a:lnTo>
                  <a:lnTo>
                    <a:pt x="13207" y="3047"/>
                  </a:lnTo>
                  <a:lnTo>
                    <a:pt x="6603" y="0"/>
                  </a:lnTo>
                  <a:close/>
                </a:path>
              </a:pathLst>
            </a:custGeom>
            <a:solidFill>
              <a:srgbClr val="DD9239"/>
            </a:solidFill>
          </p:spPr>
          <p:txBody>
            <a:bodyPr wrap="square" lIns="0" tIns="0" rIns="0" bIns="0" rtlCol="0"/>
            <a:lstStyle/>
            <a:p>
              <a:endParaRPr/>
            </a:p>
          </p:txBody>
        </p:sp>
        <p:sp>
          <p:nvSpPr>
            <p:cNvPr id="27" name="object 27">
              <a:extLst>
                <a:ext uri="{FF2B5EF4-FFF2-40B4-BE49-F238E27FC236}">
                  <a16:creationId xmlns:a16="http://schemas.microsoft.com/office/drawing/2014/main" id="{04B495F9-E83B-6F9D-7DFF-03902958D882}"/>
                </a:ext>
              </a:extLst>
            </p:cNvPr>
            <p:cNvSpPr/>
            <p:nvPr/>
          </p:nvSpPr>
          <p:spPr>
            <a:xfrm>
              <a:off x="7443978" y="4452365"/>
              <a:ext cx="20320" cy="7620"/>
            </a:xfrm>
            <a:custGeom>
              <a:avLst/>
              <a:gdLst/>
              <a:ahLst/>
              <a:cxnLst/>
              <a:rect l="l" t="t" r="r" b="b"/>
              <a:pathLst>
                <a:path w="20320" h="7620">
                  <a:moveTo>
                    <a:pt x="6603" y="0"/>
                  </a:moveTo>
                  <a:lnTo>
                    <a:pt x="13207" y="3047"/>
                  </a:lnTo>
                  <a:lnTo>
                    <a:pt x="19812" y="7619"/>
                  </a:lnTo>
                  <a:lnTo>
                    <a:pt x="6603" y="4571"/>
                  </a:lnTo>
                  <a:lnTo>
                    <a:pt x="0" y="0"/>
                  </a:lnTo>
                  <a:lnTo>
                    <a:pt x="6603" y="0"/>
                  </a:lnTo>
                  <a:close/>
                </a:path>
              </a:pathLst>
            </a:custGeom>
            <a:ln w="3175">
              <a:solidFill>
                <a:srgbClr val="FFFFFF"/>
              </a:solidFill>
            </a:ln>
          </p:spPr>
          <p:txBody>
            <a:bodyPr wrap="square" lIns="0" tIns="0" rIns="0" bIns="0" rtlCol="0"/>
            <a:lstStyle/>
            <a:p>
              <a:endParaRPr/>
            </a:p>
          </p:txBody>
        </p:sp>
        <p:sp>
          <p:nvSpPr>
            <p:cNvPr id="28" name="object 28">
              <a:extLst>
                <a:ext uri="{FF2B5EF4-FFF2-40B4-BE49-F238E27FC236}">
                  <a16:creationId xmlns:a16="http://schemas.microsoft.com/office/drawing/2014/main" id="{B31CC17A-0211-21EC-9C2B-F853DD5ACD8C}"/>
                </a:ext>
              </a:extLst>
            </p:cNvPr>
            <p:cNvSpPr/>
            <p:nvPr/>
          </p:nvSpPr>
          <p:spPr>
            <a:xfrm>
              <a:off x="7465314" y="4459985"/>
              <a:ext cx="15240" cy="1905"/>
            </a:xfrm>
            <a:custGeom>
              <a:avLst/>
              <a:gdLst/>
              <a:ahLst/>
              <a:cxnLst/>
              <a:rect l="l" t="t" r="r" b="b"/>
              <a:pathLst>
                <a:path w="15240" h="1904">
                  <a:moveTo>
                    <a:pt x="6350" y="0"/>
                  </a:moveTo>
                  <a:lnTo>
                    <a:pt x="0" y="0"/>
                  </a:lnTo>
                  <a:lnTo>
                    <a:pt x="5079" y="1524"/>
                  </a:lnTo>
                  <a:lnTo>
                    <a:pt x="15239" y="1524"/>
                  </a:lnTo>
                  <a:lnTo>
                    <a:pt x="6350" y="0"/>
                  </a:lnTo>
                  <a:close/>
                </a:path>
              </a:pathLst>
            </a:custGeom>
            <a:solidFill>
              <a:srgbClr val="DD9239"/>
            </a:solidFill>
          </p:spPr>
          <p:txBody>
            <a:bodyPr wrap="square" lIns="0" tIns="0" rIns="0" bIns="0" rtlCol="0"/>
            <a:lstStyle/>
            <a:p>
              <a:endParaRPr/>
            </a:p>
          </p:txBody>
        </p:sp>
        <p:sp>
          <p:nvSpPr>
            <p:cNvPr id="29" name="object 29">
              <a:extLst>
                <a:ext uri="{FF2B5EF4-FFF2-40B4-BE49-F238E27FC236}">
                  <a16:creationId xmlns:a16="http://schemas.microsoft.com/office/drawing/2014/main" id="{C56EDF19-C0A4-6B56-2396-A84A6D1525E2}"/>
                </a:ext>
              </a:extLst>
            </p:cNvPr>
            <p:cNvSpPr/>
            <p:nvPr/>
          </p:nvSpPr>
          <p:spPr>
            <a:xfrm>
              <a:off x="7465314" y="4459985"/>
              <a:ext cx="15240" cy="1905"/>
            </a:xfrm>
            <a:custGeom>
              <a:avLst/>
              <a:gdLst/>
              <a:ahLst/>
              <a:cxnLst/>
              <a:rect l="l" t="t" r="r" b="b"/>
              <a:pathLst>
                <a:path w="15240" h="1904">
                  <a:moveTo>
                    <a:pt x="6350" y="0"/>
                  </a:moveTo>
                  <a:lnTo>
                    <a:pt x="15239" y="1524"/>
                  </a:lnTo>
                  <a:lnTo>
                    <a:pt x="5079" y="1524"/>
                  </a:lnTo>
                  <a:lnTo>
                    <a:pt x="0" y="0"/>
                  </a:lnTo>
                  <a:lnTo>
                    <a:pt x="6350" y="0"/>
                  </a:lnTo>
                  <a:close/>
                </a:path>
              </a:pathLst>
            </a:custGeom>
            <a:ln w="3175">
              <a:solidFill>
                <a:srgbClr val="FFFFFF"/>
              </a:solidFill>
            </a:ln>
          </p:spPr>
          <p:txBody>
            <a:bodyPr wrap="square" lIns="0" tIns="0" rIns="0" bIns="0" rtlCol="0"/>
            <a:lstStyle/>
            <a:p>
              <a:endParaRPr/>
            </a:p>
          </p:txBody>
        </p:sp>
      </p:grpSp>
      <p:grpSp>
        <p:nvGrpSpPr>
          <p:cNvPr id="30" name="object 30">
            <a:extLst>
              <a:ext uri="{FF2B5EF4-FFF2-40B4-BE49-F238E27FC236}">
                <a16:creationId xmlns:a16="http://schemas.microsoft.com/office/drawing/2014/main" id="{5514ACB9-2B73-29FB-1859-61B003FE1EA4}"/>
              </a:ext>
            </a:extLst>
          </p:cNvPr>
          <p:cNvGrpSpPr/>
          <p:nvPr/>
        </p:nvGrpSpPr>
        <p:grpSpPr>
          <a:xfrm>
            <a:off x="7603934" y="4987226"/>
            <a:ext cx="17145" cy="10795"/>
            <a:chOff x="7603934" y="4987226"/>
            <a:chExt cx="17145" cy="10795"/>
          </a:xfrm>
        </p:grpSpPr>
        <p:sp>
          <p:nvSpPr>
            <p:cNvPr id="31" name="object 31">
              <a:extLst>
                <a:ext uri="{FF2B5EF4-FFF2-40B4-BE49-F238E27FC236}">
                  <a16:creationId xmlns:a16="http://schemas.microsoft.com/office/drawing/2014/main" id="{007AF206-4162-E625-33BB-1B44388A7FF7}"/>
                </a:ext>
              </a:extLst>
            </p:cNvPr>
            <p:cNvSpPr/>
            <p:nvPr/>
          </p:nvSpPr>
          <p:spPr>
            <a:xfrm>
              <a:off x="7605521" y="4988814"/>
              <a:ext cx="13970" cy="7620"/>
            </a:xfrm>
            <a:custGeom>
              <a:avLst/>
              <a:gdLst/>
              <a:ahLst/>
              <a:cxnLst/>
              <a:rect l="l" t="t" r="r" b="b"/>
              <a:pathLst>
                <a:path w="13970" h="7620">
                  <a:moveTo>
                    <a:pt x="10922" y="0"/>
                  </a:moveTo>
                  <a:lnTo>
                    <a:pt x="0" y="3048"/>
                  </a:lnTo>
                  <a:lnTo>
                    <a:pt x="5460" y="3048"/>
                  </a:lnTo>
                  <a:lnTo>
                    <a:pt x="9651" y="7619"/>
                  </a:lnTo>
                  <a:lnTo>
                    <a:pt x="13716" y="4572"/>
                  </a:lnTo>
                  <a:lnTo>
                    <a:pt x="10922" y="0"/>
                  </a:lnTo>
                  <a:close/>
                </a:path>
              </a:pathLst>
            </a:custGeom>
            <a:solidFill>
              <a:srgbClr val="DD9239"/>
            </a:solidFill>
          </p:spPr>
          <p:txBody>
            <a:bodyPr wrap="square" lIns="0" tIns="0" rIns="0" bIns="0" rtlCol="0"/>
            <a:lstStyle/>
            <a:p>
              <a:endParaRPr/>
            </a:p>
          </p:txBody>
        </p:sp>
        <p:sp>
          <p:nvSpPr>
            <p:cNvPr id="32" name="object 32">
              <a:extLst>
                <a:ext uri="{FF2B5EF4-FFF2-40B4-BE49-F238E27FC236}">
                  <a16:creationId xmlns:a16="http://schemas.microsoft.com/office/drawing/2014/main" id="{2D1144D5-730E-8017-7159-87FF06EA43FC}"/>
                </a:ext>
              </a:extLst>
            </p:cNvPr>
            <p:cNvSpPr/>
            <p:nvPr/>
          </p:nvSpPr>
          <p:spPr>
            <a:xfrm>
              <a:off x="7605521" y="4988814"/>
              <a:ext cx="13970" cy="7620"/>
            </a:xfrm>
            <a:custGeom>
              <a:avLst/>
              <a:gdLst/>
              <a:ahLst/>
              <a:cxnLst/>
              <a:rect l="l" t="t" r="r" b="b"/>
              <a:pathLst>
                <a:path w="13970" h="7620">
                  <a:moveTo>
                    <a:pt x="10922" y="0"/>
                  </a:moveTo>
                  <a:lnTo>
                    <a:pt x="13716" y="4572"/>
                  </a:lnTo>
                  <a:lnTo>
                    <a:pt x="9651" y="7619"/>
                  </a:lnTo>
                  <a:lnTo>
                    <a:pt x="5460" y="3048"/>
                  </a:lnTo>
                  <a:lnTo>
                    <a:pt x="0" y="3048"/>
                  </a:lnTo>
                  <a:lnTo>
                    <a:pt x="10922" y="0"/>
                  </a:lnTo>
                  <a:close/>
                </a:path>
              </a:pathLst>
            </a:custGeom>
            <a:ln w="3175">
              <a:solidFill>
                <a:srgbClr val="FFFFFF"/>
              </a:solidFill>
            </a:ln>
          </p:spPr>
          <p:txBody>
            <a:bodyPr wrap="square" lIns="0" tIns="0" rIns="0" bIns="0" rtlCol="0"/>
            <a:lstStyle/>
            <a:p>
              <a:endParaRPr/>
            </a:p>
          </p:txBody>
        </p:sp>
      </p:grpSp>
      <p:sp>
        <p:nvSpPr>
          <p:cNvPr id="136" name="object 136">
            <a:extLst>
              <a:ext uri="{FF2B5EF4-FFF2-40B4-BE49-F238E27FC236}">
                <a16:creationId xmlns:a16="http://schemas.microsoft.com/office/drawing/2014/main" id="{B54D772A-E6DF-3171-BBA0-3F41CFDAD43B}"/>
              </a:ext>
            </a:extLst>
          </p:cNvPr>
          <p:cNvSpPr/>
          <p:nvPr/>
        </p:nvSpPr>
        <p:spPr>
          <a:xfrm>
            <a:off x="166878" y="4418838"/>
            <a:ext cx="3175" cy="0"/>
          </a:xfrm>
          <a:custGeom>
            <a:avLst/>
            <a:gdLst/>
            <a:ahLst/>
            <a:cxnLst/>
            <a:rect l="l" t="t" r="r" b="b"/>
            <a:pathLst>
              <a:path w="3175">
                <a:moveTo>
                  <a:pt x="0" y="0"/>
                </a:moveTo>
                <a:lnTo>
                  <a:pt x="3048" y="0"/>
                </a:lnTo>
                <a:lnTo>
                  <a:pt x="0" y="0"/>
                </a:lnTo>
                <a:close/>
              </a:path>
            </a:pathLst>
          </a:custGeom>
          <a:ln w="3175">
            <a:solidFill>
              <a:srgbClr val="FFFFFF"/>
            </a:solidFill>
          </a:ln>
        </p:spPr>
        <p:txBody>
          <a:bodyPr wrap="square" lIns="0" tIns="0" rIns="0" bIns="0" rtlCol="0"/>
          <a:lstStyle/>
          <a:p>
            <a:endParaRPr/>
          </a:p>
        </p:txBody>
      </p:sp>
      <p:grpSp>
        <p:nvGrpSpPr>
          <p:cNvPr id="137" name="object 137">
            <a:extLst>
              <a:ext uri="{FF2B5EF4-FFF2-40B4-BE49-F238E27FC236}">
                <a16:creationId xmlns:a16="http://schemas.microsoft.com/office/drawing/2014/main" id="{5FD3C2E0-8BA6-E792-65A2-92DA69409D79}"/>
              </a:ext>
            </a:extLst>
          </p:cNvPr>
          <p:cNvGrpSpPr/>
          <p:nvPr/>
        </p:nvGrpSpPr>
        <p:grpSpPr>
          <a:xfrm>
            <a:off x="236918" y="4395914"/>
            <a:ext cx="5080" cy="5080"/>
            <a:chOff x="236918" y="4395914"/>
            <a:chExt cx="5080" cy="5080"/>
          </a:xfrm>
        </p:grpSpPr>
        <p:sp>
          <p:nvSpPr>
            <p:cNvPr id="138" name="object 138">
              <a:extLst>
                <a:ext uri="{FF2B5EF4-FFF2-40B4-BE49-F238E27FC236}">
                  <a16:creationId xmlns:a16="http://schemas.microsoft.com/office/drawing/2014/main" id="{ABA68E77-68F8-DCD0-2360-6B64142C172B}"/>
                </a:ext>
              </a:extLst>
            </p:cNvPr>
            <p:cNvSpPr/>
            <p:nvPr/>
          </p:nvSpPr>
          <p:spPr>
            <a:xfrm>
              <a:off x="238506" y="4397502"/>
              <a:ext cx="1905" cy="1905"/>
            </a:xfrm>
            <a:custGeom>
              <a:avLst/>
              <a:gdLst/>
              <a:ahLst/>
              <a:cxnLst/>
              <a:rect l="l" t="t" r="r" b="b"/>
              <a:pathLst>
                <a:path w="1904" h="1904">
                  <a:moveTo>
                    <a:pt x="0" y="0"/>
                  </a:moveTo>
                  <a:lnTo>
                    <a:pt x="1523" y="1524"/>
                  </a:lnTo>
                  <a:lnTo>
                    <a:pt x="0" y="0"/>
                  </a:lnTo>
                  <a:close/>
                </a:path>
              </a:pathLst>
            </a:custGeom>
            <a:solidFill>
              <a:srgbClr val="DD9239"/>
            </a:solidFill>
          </p:spPr>
          <p:txBody>
            <a:bodyPr wrap="square" lIns="0" tIns="0" rIns="0" bIns="0" rtlCol="0"/>
            <a:lstStyle/>
            <a:p>
              <a:endParaRPr/>
            </a:p>
          </p:txBody>
        </p:sp>
        <p:sp>
          <p:nvSpPr>
            <p:cNvPr id="139" name="object 139">
              <a:extLst>
                <a:ext uri="{FF2B5EF4-FFF2-40B4-BE49-F238E27FC236}">
                  <a16:creationId xmlns:a16="http://schemas.microsoft.com/office/drawing/2014/main" id="{5193D1C9-0A94-D47C-3FA8-08A189FA71DD}"/>
                </a:ext>
              </a:extLst>
            </p:cNvPr>
            <p:cNvSpPr/>
            <p:nvPr/>
          </p:nvSpPr>
          <p:spPr>
            <a:xfrm>
              <a:off x="238506" y="4397502"/>
              <a:ext cx="1905" cy="1905"/>
            </a:xfrm>
            <a:custGeom>
              <a:avLst/>
              <a:gdLst/>
              <a:ahLst/>
              <a:cxnLst/>
              <a:rect l="l" t="t" r="r" b="b"/>
              <a:pathLst>
                <a:path w="1904" h="1904">
                  <a:moveTo>
                    <a:pt x="0" y="0"/>
                  </a:moveTo>
                  <a:lnTo>
                    <a:pt x="1523" y="1524"/>
                  </a:lnTo>
                  <a:lnTo>
                    <a:pt x="0" y="0"/>
                  </a:lnTo>
                  <a:close/>
                </a:path>
              </a:pathLst>
            </a:custGeom>
            <a:ln w="3175">
              <a:solidFill>
                <a:srgbClr val="FFFFFF"/>
              </a:solidFill>
            </a:ln>
          </p:spPr>
          <p:txBody>
            <a:bodyPr wrap="square" lIns="0" tIns="0" rIns="0" bIns="0" rtlCol="0"/>
            <a:lstStyle/>
            <a:p>
              <a:endParaRPr/>
            </a:p>
          </p:txBody>
        </p:sp>
      </p:grpSp>
      <p:sp>
        <p:nvSpPr>
          <p:cNvPr id="145" name="object 145">
            <a:extLst>
              <a:ext uri="{FF2B5EF4-FFF2-40B4-BE49-F238E27FC236}">
                <a16:creationId xmlns:a16="http://schemas.microsoft.com/office/drawing/2014/main" id="{B4C3D54E-E052-B77B-8C0F-79417BC4DF2B}"/>
              </a:ext>
            </a:extLst>
          </p:cNvPr>
          <p:cNvSpPr/>
          <p:nvPr/>
        </p:nvSpPr>
        <p:spPr>
          <a:xfrm>
            <a:off x="10175748" y="2718815"/>
            <a:ext cx="2013585" cy="1396365"/>
          </a:xfrm>
          <a:custGeom>
            <a:avLst/>
            <a:gdLst/>
            <a:ahLst/>
            <a:cxnLst/>
            <a:rect l="l" t="t" r="r" b="b"/>
            <a:pathLst>
              <a:path w="2013584" h="1396364">
                <a:moveTo>
                  <a:pt x="2013204" y="231648"/>
                </a:moveTo>
                <a:lnTo>
                  <a:pt x="698246" y="231648"/>
                </a:lnTo>
                <a:lnTo>
                  <a:pt x="650748" y="234061"/>
                </a:lnTo>
                <a:lnTo>
                  <a:pt x="604647" y="241046"/>
                </a:lnTo>
                <a:lnTo>
                  <a:pt x="560070" y="252603"/>
                </a:lnTo>
                <a:lnTo>
                  <a:pt x="517271" y="268224"/>
                </a:lnTo>
                <a:lnTo>
                  <a:pt x="476504" y="287909"/>
                </a:lnTo>
                <a:lnTo>
                  <a:pt x="438023" y="311150"/>
                </a:lnTo>
                <a:lnTo>
                  <a:pt x="402082" y="338074"/>
                </a:lnTo>
                <a:lnTo>
                  <a:pt x="368935" y="368046"/>
                </a:lnTo>
                <a:lnTo>
                  <a:pt x="338709" y="401193"/>
                </a:lnTo>
                <a:lnTo>
                  <a:pt x="311785" y="437134"/>
                </a:lnTo>
                <a:lnTo>
                  <a:pt x="288290" y="475488"/>
                </a:lnTo>
                <a:lnTo>
                  <a:pt x="268478" y="516255"/>
                </a:lnTo>
                <a:lnTo>
                  <a:pt x="252730" y="559181"/>
                </a:lnTo>
                <a:lnTo>
                  <a:pt x="241173" y="603885"/>
                </a:lnTo>
                <a:lnTo>
                  <a:pt x="234061" y="650240"/>
                </a:lnTo>
                <a:lnTo>
                  <a:pt x="231648" y="697992"/>
                </a:lnTo>
                <a:lnTo>
                  <a:pt x="234061" y="745744"/>
                </a:lnTo>
                <a:lnTo>
                  <a:pt x="241173" y="792099"/>
                </a:lnTo>
                <a:lnTo>
                  <a:pt x="252730" y="836815"/>
                </a:lnTo>
                <a:lnTo>
                  <a:pt x="268478" y="879741"/>
                </a:lnTo>
                <a:lnTo>
                  <a:pt x="288290" y="920496"/>
                </a:lnTo>
                <a:lnTo>
                  <a:pt x="311785" y="958850"/>
                </a:lnTo>
                <a:lnTo>
                  <a:pt x="338709" y="994791"/>
                </a:lnTo>
                <a:lnTo>
                  <a:pt x="368935" y="1027938"/>
                </a:lnTo>
                <a:lnTo>
                  <a:pt x="402082" y="1057910"/>
                </a:lnTo>
                <a:lnTo>
                  <a:pt x="438023" y="1084834"/>
                </a:lnTo>
                <a:lnTo>
                  <a:pt x="476504" y="1108075"/>
                </a:lnTo>
                <a:lnTo>
                  <a:pt x="517271" y="1127760"/>
                </a:lnTo>
                <a:lnTo>
                  <a:pt x="560070" y="1143381"/>
                </a:lnTo>
                <a:lnTo>
                  <a:pt x="604647" y="1154938"/>
                </a:lnTo>
                <a:lnTo>
                  <a:pt x="650748" y="1161923"/>
                </a:lnTo>
                <a:lnTo>
                  <a:pt x="698246" y="1164336"/>
                </a:lnTo>
                <a:lnTo>
                  <a:pt x="2013204" y="1164336"/>
                </a:lnTo>
                <a:lnTo>
                  <a:pt x="2013204" y="1048766"/>
                </a:lnTo>
                <a:lnTo>
                  <a:pt x="698246" y="1048766"/>
                </a:lnTo>
                <a:lnTo>
                  <a:pt x="650621" y="1045591"/>
                </a:lnTo>
                <a:lnTo>
                  <a:pt x="604901" y="1036193"/>
                </a:lnTo>
                <a:lnTo>
                  <a:pt x="561467" y="1021207"/>
                </a:lnTo>
                <a:lnTo>
                  <a:pt x="520954" y="1000887"/>
                </a:lnTo>
                <a:lnTo>
                  <a:pt x="483616" y="975741"/>
                </a:lnTo>
                <a:lnTo>
                  <a:pt x="449961" y="946150"/>
                </a:lnTo>
                <a:lnTo>
                  <a:pt x="420243" y="912368"/>
                </a:lnTo>
                <a:lnTo>
                  <a:pt x="395097" y="875157"/>
                </a:lnTo>
                <a:lnTo>
                  <a:pt x="374777" y="834644"/>
                </a:lnTo>
                <a:lnTo>
                  <a:pt x="359791" y="791337"/>
                </a:lnTo>
                <a:lnTo>
                  <a:pt x="350393" y="745617"/>
                </a:lnTo>
                <a:lnTo>
                  <a:pt x="347218" y="697992"/>
                </a:lnTo>
                <a:lnTo>
                  <a:pt x="350393" y="650367"/>
                </a:lnTo>
                <a:lnTo>
                  <a:pt x="359791" y="604647"/>
                </a:lnTo>
                <a:lnTo>
                  <a:pt x="374777" y="561340"/>
                </a:lnTo>
                <a:lnTo>
                  <a:pt x="395097" y="520827"/>
                </a:lnTo>
                <a:lnTo>
                  <a:pt x="420243" y="483616"/>
                </a:lnTo>
                <a:lnTo>
                  <a:pt x="449961" y="449834"/>
                </a:lnTo>
                <a:lnTo>
                  <a:pt x="483616" y="420243"/>
                </a:lnTo>
                <a:lnTo>
                  <a:pt x="520954" y="395097"/>
                </a:lnTo>
                <a:lnTo>
                  <a:pt x="561467" y="374777"/>
                </a:lnTo>
                <a:lnTo>
                  <a:pt x="604901" y="359791"/>
                </a:lnTo>
                <a:lnTo>
                  <a:pt x="650621" y="350393"/>
                </a:lnTo>
                <a:lnTo>
                  <a:pt x="698246" y="347218"/>
                </a:lnTo>
                <a:lnTo>
                  <a:pt x="2013204" y="347218"/>
                </a:lnTo>
                <a:lnTo>
                  <a:pt x="2013204" y="231648"/>
                </a:lnTo>
                <a:close/>
              </a:path>
              <a:path w="2013584" h="1396364">
                <a:moveTo>
                  <a:pt x="2013204" y="0"/>
                </a:moveTo>
                <a:lnTo>
                  <a:pt x="697865" y="0"/>
                </a:lnTo>
                <a:lnTo>
                  <a:pt x="650240" y="1651"/>
                </a:lnTo>
                <a:lnTo>
                  <a:pt x="603504" y="6350"/>
                </a:lnTo>
                <a:lnTo>
                  <a:pt x="557657" y="14224"/>
                </a:lnTo>
                <a:lnTo>
                  <a:pt x="512826" y="25019"/>
                </a:lnTo>
                <a:lnTo>
                  <a:pt x="469138" y="38735"/>
                </a:lnTo>
                <a:lnTo>
                  <a:pt x="426847" y="54991"/>
                </a:lnTo>
                <a:lnTo>
                  <a:pt x="385826" y="74041"/>
                </a:lnTo>
                <a:lnTo>
                  <a:pt x="346202" y="95631"/>
                </a:lnTo>
                <a:lnTo>
                  <a:pt x="308229" y="119634"/>
                </a:lnTo>
                <a:lnTo>
                  <a:pt x="272034" y="145923"/>
                </a:lnTo>
                <a:lnTo>
                  <a:pt x="237490" y="174371"/>
                </a:lnTo>
                <a:lnTo>
                  <a:pt x="204851" y="204978"/>
                </a:lnTo>
                <a:lnTo>
                  <a:pt x="174244" y="237617"/>
                </a:lnTo>
                <a:lnTo>
                  <a:pt x="145796" y="272034"/>
                </a:lnTo>
                <a:lnTo>
                  <a:pt x="119507" y="308356"/>
                </a:lnTo>
                <a:lnTo>
                  <a:pt x="95631" y="346329"/>
                </a:lnTo>
                <a:lnTo>
                  <a:pt x="74041" y="385953"/>
                </a:lnTo>
                <a:lnTo>
                  <a:pt x="54991" y="426847"/>
                </a:lnTo>
                <a:lnTo>
                  <a:pt x="38608" y="469265"/>
                </a:lnTo>
                <a:lnTo>
                  <a:pt x="25019" y="512953"/>
                </a:lnTo>
                <a:lnTo>
                  <a:pt x="14224" y="557784"/>
                </a:lnTo>
                <a:lnTo>
                  <a:pt x="6350" y="603631"/>
                </a:lnTo>
                <a:lnTo>
                  <a:pt x="1651" y="650367"/>
                </a:lnTo>
                <a:lnTo>
                  <a:pt x="0" y="697992"/>
                </a:lnTo>
                <a:lnTo>
                  <a:pt x="1651" y="745617"/>
                </a:lnTo>
                <a:lnTo>
                  <a:pt x="6350" y="792353"/>
                </a:lnTo>
                <a:lnTo>
                  <a:pt x="14097" y="838200"/>
                </a:lnTo>
                <a:lnTo>
                  <a:pt x="24892" y="883031"/>
                </a:lnTo>
                <a:lnTo>
                  <a:pt x="38481" y="926719"/>
                </a:lnTo>
                <a:lnTo>
                  <a:pt x="54737" y="969010"/>
                </a:lnTo>
                <a:lnTo>
                  <a:pt x="73660" y="1010031"/>
                </a:lnTo>
                <a:lnTo>
                  <a:pt x="95123" y="1049655"/>
                </a:lnTo>
                <a:lnTo>
                  <a:pt x="118999" y="1087628"/>
                </a:lnTo>
                <a:lnTo>
                  <a:pt x="145161" y="1123950"/>
                </a:lnTo>
                <a:lnTo>
                  <a:pt x="173609" y="1158367"/>
                </a:lnTo>
                <a:lnTo>
                  <a:pt x="204089" y="1191006"/>
                </a:lnTo>
                <a:lnTo>
                  <a:pt x="236728" y="1221613"/>
                </a:lnTo>
                <a:lnTo>
                  <a:pt x="271145" y="1250061"/>
                </a:lnTo>
                <a:lnTo>
                  <a:pt x="307340" y="1276350"/>
                </a:lnTo>
                <a:lnTo>
                  <a:pt x="345313" y="1300353"/>
                </a:lnTo>
                <a:lnTo>
                  <a:pt x="384937" y="1321943"/>
                </a:lnTo>
                <a:lnTo>
                  <a:pt x="425958" y="1340866"/>
                </a:lnTo>
                <a:lnTo>
                  <a:pt x="468376" y="1357249"/>
                </a:lnTo>
                <a:lnTo>
                  <a:pt x="512064" y="1370965"/>
                </a:lnTo>
                <a:lnTo>
                  <a:pt x="557022" y="1381760"/>
                </a:lnTo>
                <a:lnTo>
                  <a:pt x="602996" y="1389634"/>
                </a:lnTo>
                <a:lnTo>
                  <a:pt x="649986" y="1394333"/>
                </a:lnTo>
                <a:lnTo>
                  <a:pt x="697865" y="1395984"/>
                </a:lnTo>
                <a:lnTo>
                  <a:pt x="2013204" y="1395984"/>
                </a:lnTo>
                <a:lnTo>
                  <a:pt x="2013204" y="1280287"/>
                </a:lnTo>
                <a:lnTo>
                  <a:pt x="697865" y="1280287"/>
                </a:lnTo>
                <a:lnTo>
                  <a:pt x="649986" y="1278382"/>
                </a:lnTo>
                <a:lnTo>
                  <a:pt x="603250" y="1272667"/>
                </a:lnTo>
                <a:lnTo>
                  <a:pt x="557784" y="1263396"/>
                </a:lnTo>
                <a:lnTo>
                  <a:pt x="513588" y="1250696"/>
                </a:lnTo>
                <a:lnTo>
                  <a:pt x="471043" y="1234567"/>
                </a:lnTo>
                <a:lnTo>
                  <a:pt x="430022" y="1215390"/>
                </a:lnTo>
                <a:lnTo>
                  <a:pt x="390906" y="1193165"/>
                </a:lnTo>
                <a:lnTo>
                  <a:pt x="353695" y="1168146"/>
                </a:lnTo>
                <a:lnTo>
                  <a:pt x="318643" y="1140333"/>
                </a:lnTo>
                <a:lnTo>
                  <a:pt x="285877" y="1109980"/>
                </a:lnTo>
                <a:lnTo>
                  <a:pt x="255524" y="1077214"/>
                </a:lnTo>
                <a:lnTo>
                  <a:pt x="227711" y="1042162"/>
                </a:lnTo>
                <a:lnTo>
                  <a:pt x="202692" y="1004951"/>
                </a:lnTo>
                <a:lnTo>
                  <a:pt x="180467" y="965835"/>
                </a:lnTo>
                <a:lnTo>
                  <a:pt x="161290" y="924941"/>
                </a:lnTo>
                <a:lnTo>
                  <a:pt x="145161" y="882269"/>
                </a:lnTo>
                <a:lnTo>
                  <a:pt x="132461" y="838073"/>
                </a:lnTo>
                <a:lnTo>
                  <a:pt x="123190" y="792607"/>
                </a:lnTo>
                <a:lnTo>
                  <a:pt x="117475" y="745871"/>
                </a:lnTo>
                <a:lnTo>
                  <a:pt x="115570" y="697992"/>
                </a:lnTo>
                <a:lnTo>
                  <a:pt x="117475" y="650113"/>
                </a:lnTo>
                <a:lnTo>
                  <a:pt x="123190" y="603377"/>
                </a:lnTo>
                <a:lnTo>
                  <a:pt x="132461" y="557911"/>
                </a:lnTo>
                <a:lnTo>
                  <a:pt x="145161" y="513715"/>
                </a:lnTo>
                <a:lnTo>
                  <a:pt x="161290" y="471043"/>
                </a:lnTo>
                <a:lnTo>
                  <a:pt x="180467" y="430149"/>
                </a:lnTo>
                <a:lnTo>
                  <a:pt x="202692" y="391033"/>
                </a:lnTo>
                <a:lnTo>
                  <a:pt x="227711" y="353822"/>
                </a:lnTo>
                <a:lnTo>
                  <a:pt x="255524" y="318770"/>
                </a:lnTo>
                <a:lnTo>
                  <a:pt x="285877" y="286004"/>
                </a:lnTo>
                <a:lnTo>
                  <a:pt x="318643" y="255651"/>
                </a:lnTo>
                <a:lnTo>
                  <a:pt x="353695" y="227838"/>
                </a:lnTo>
                <a:lnTo>
                  <a:pt x="390906" y="202819"/>
                </a:lnTo>
                <a:lnTo>
                  <a:pt x="430022" y="180594"/>
                </a:lnTo>
                <a:lnTo>
                  <a:pt x="471043" y="161417"/>
                </a:lnTo>
                <a:lnTo>
                  <a:pt x="513588" y="145288"/>
                </a:lnTo>
                <a:lnTo>
                  <a:pt x="557784" y="132588"/>
                </a:lnTo>
                <a:lnTo>
                  <a:pt x="603250" y="123317"/>
                </a:lnTo>
                <a:lnTo>
                  <a:pt x="649986" y="117602"/>
                </a:lnTo>
                <a:lnTo>
                  <a:pt x="697865" y="115697"/>
                </a:lnTo>
                <a:lnTo>
                  <a:pt x="2013204" y="115697"/>
                </a:lnTo>
                <a:lnTo>
                  <a:pt x="2013204" y="0"/>
                </a:lnTo>
                <a:close/>
              </a:path>
            </a:pathLst>
          </a:custGeom>
          <a:solidFill>
            <a:srgbClr val="D5392C"/>
          </a:solidFill>
        </p:spPr>
        <p:txBody>
          <a:bodyPr wrap="square" lIns="0" tIns="0" rIns="0" bIns="0" rtlCol="0"/>
          <a:lstStyle/>
          <a:p>
            <a:endParaRPr/>
          </a:p>
        </p:txBody>
      </p:sp>
      <p:sp>
        <p:nvSpPr>
          <p:cNvPr id="146" name="object 146">
            <a:extLst>
              <a:ext uri="{FF2B5EF4-FFF2-40B4-BE49-F238E27FC236}">
                <a16:creationId xmlns:a16="http://schemas.microsoft.com/office/drawing/2014/main" id="{8307521F-FFFF-D40E-EEF4-D1B35F8D69D3}"/>
              </a:ext>
            </a:extLst>
          </p:cNvPr>
          <p:cNvSpPr/>
          <p:nvPr/>
        </p:nvSpPr>
        <p:spPr>
          <a:xfrm>
            <a:off x="7613904" y="475487"/>
            <a:ext cx="2013585" cy="1396365"/>
          </a:xfrm>
          <a:custGeom>
            <a:avLst/>
            <a:gdLst/>
            <a:ahLst/>
            <a:cxnLst/>
            <a:rect l="l" t="t" r="r" b="b"/>
            <a:pathLst>
              <a:path w="2013584" h="1396364">
                <a:moveTo>
                  <a:pt x="1781556" y="697230"/>
                </a:moveTo>
                <a:lnTo>
                  <a:pt x="1779143" y="649478"/>
                </a:lnTo>
                <a:lnTo>
                  <a:pt x="1772031" y="602996"/>
                </a:lnTo>
                <a:lnTo>
                  <a:pt x="1760474" y="558165"/>
                </a:lnTo>
                <a:lnTo>
                  <a:pt x="1744599" y="515239"/>
                </a:lnTo>
                <a:lnTo>
                  <a:pt x="1724914" y="474472"/>
                </a:lnTo>
                <a:lnTo>
                  <a:pt x="1701419" y="435864"/>
                </a:lnTo>
                <a:lnTo>
                  <a:pt x="1674495" y="399923"/>
                </a:lnTo>
                <a:lnTo>
                  <a:pt x="1644269" y="366776"/>
                </a:lnTo>
                <a:lnTo>
                  <a:pt x="1611122" y="336677"/>
                </a:lnTo>
                <a:lnTo>
                  <a:pt x="1575054" y="309753"/>
                </a:lnTo>
                <a:lnTo>
                  <a:pt x="1536573" y="286385"/>
                </a:lnTo>
                <a:lnTo>
                  <a:pt x="1495806" y="266827"/>
                </a:lnTo>
                <a:lnTo>
                  <a:pt x="1453134" y="251079"/>
                </a:lnTo>
                <a:lnTo>
                  <a:pt x="1408557" y="239649"/>
                </a:lnTo>
                <a:lnTo>
                  <a:pt x="1362329" y="232537"/>
                </a:lnTo>
                <a:lnTo>
                  <a:pt x="1314958" y="230124"/>
                </a:lnTo>
                <a:lnTo>
                  <a:pt x="0" y="230124"/>
                </a:lnTo>
                <a:lnTo>
                  <a:pt x="0" y="345821"/>
                </a:lnTo>
                <a:lnTo>
                  <a:pt x="1314958" y="345821"/>
                </a:lnTo>
                <a:lnTo>
                  <a:pt x="1362583" y="348996"/>
                </a:lnTo>
                <a:lnTo>
                  <a:pt x="1408303" y="358394"/>
                </a:lnTo>
                <a:lnTo>
                  <a:pt x="1451610" y="373380"/>
                </a:lnTo>
                <a:lnTo>
                  <a:pt x="1492250" y="393700"/>
                </a:lnTo>
                <a:lnTo>
                  <a:pt x="1529588" y="418973"/>
                </a:lnTo>
                <a:lnTo>
                  <a:pt x="1563243" y="448691"/>
                </a:lnTo>
                <a:lnTo>
                  <a:pt x="1592834" y="482346"/>
                </a:lnTo>
                <a:lnTo>
                  <a:pt x="1618107" y="519811"/>
                </a:lnTo>
                <a:lnTo>
                  <a:pt x="1638427" y="560324"/>
                </a:lnTo>
                <a:lnTo>
                  <a:pt x="1653413" y="603758"/>
                </a:lnTo>
                <a:lnTo>
                  <a:pt x="1662811" y="649478"/>
                </a:lnTo>
                <a:lnTo>
                  <a:pt x="1665986" y="697230"/>
                </a:lnTo>
                <a:lnTo>
                  <a:pt x="1662811" y="744982"/>
                </a:lnTo>
                <a:lnTo>
                  <a:pt x="1653413" y="790702"/>
                </a:lnTo>
                <a:lnTo>
                  <a:pt x="1638427" y="834136"/>
                </a:lnTo>
                <a:lnTo>
                  <a:pt x="1618107" y="874649"/>
                </a:lnTo>
                <a:lnTo>
                  <a:pt x="1592834" y="912114"/>
                </a:lnTo>
                <a:lnTo>
                  <a:pt x="1563243" y="945769"/>
                </a:lnTo>
                <a:lnTo>
                  <a:pt x="1529588" y="975487"/>
                </a:lnTo>
                <a:lnTo>
                  <a:pt x="1492250" y="1000760"/>
                </a:lnTo>
                <a:lnTo>
                  <a:pt x="1451610" y="1021080"/>
                </a:lnTo>
                <a:lnTo>
                  <a:pt x="1408303" y="1036066"/>
                </a:lnTo>
                <a:lnTo>
                  <a:pt x="1362583" y="1045464"/>
                </a:lnTo>
                <a:lnTo>
                  <a:pt x="1314958" y="1048639"/>
                </a:lnTo>
                <a:lnTo>
                  <a:pt x="0" y="1048639"/>
                </a:lnTo>
                <a:lnTo>
                  <a:pt x="0" y="1164336"/>
                </a:lnTo>
                <a:lnTo>
                  <a:pt x="1314958" y="1164336"/>
                </a:lnTo>
                <a:lnTo>
                  <a:pt x="1362329" y="1161923"/>
                </a:lnTo>
                <a:lnTo>
                  <a:pt x="1408557" y="1154811"/>
                </a:lnTo>
                <a:lnTo>
                  <a:pt x="1453134" y="1143381"/>
                </a:lnTo>
                <a:lnTo>
                  <a:pt x="1495806" y="1127633"/>
                </a:lnTo>
                <a:lnTo>
                  <a:pt x="1536573" y="1108075"/>
                </a:lnTo>
                <a:lnTo>
                  <a:pt x="1575054" y="1084707"/>
                </a:lnTo>
                <a:lnTo>
                  <a:pt x="1611122" y="1057783"/>
                </a:lnTo>
                <a:lnTo>
                  <a:pt x="1644269" y="1027684"/>
                </a:lnTo>
                <a:lnTo>
                  <a:pt x="1674495" y="994537"/>
                </a:lnTo>
                <a:lnTo>
                  <a:pt x="1701419" y="958596"/>
                </a:lnTo>
                <a:lnTo>
                  <a:pt x="1724914" y="919988"/>
                </a:lnTo>
                <a:lnTo>
                  <a:pt x="1744599" y="879221"/>
                </a:lnTo>
                <a:lnTo>
                  <a:pt x="1760474" y="836295"/>
                </a:lnTo>
                <a:lnTo>
                  <a:pt x="1772031" y="791464"/>
                </a:lnTo>
                <a:lnTo>
                  <a:pt x="1779143" y="744982"/>
                </a:lnTo>
                <a:lnTo>
                  <a:pt x="1781556" y="697230"/>
                </a:lnTo>
                <a:close/>
              </a:path>
              <a:path w="2013584" h="1396364">
                <a:moveTo>
                  <a:pt x="2013204" y="697992"/>
                </a:moveTo>
                <a:lnTo>
                  <a:pt x="2011553" y="650367"/>
                </a:lnTo>
                <a:lnTo>
                  <a:pt x="2006854" y="603631"/>
                </a:lnTo>
                <a:lnTo>
                  <a:pt x="1998980" y="557784"/>
                </a:lnTo>
                <a:lnTo>
                  <a:pt x="1988185" y="512953"/>
                </a:lnTo>
                <a:lnTo>
                  <a:pt x="1974596" y="469265"/>
                </a:lnTo>
                <a:lnTo>
                  <a:pt x="1958213" y="426847"/>
                </a:lnTo>
                <a:lnTo>
                  <a:pt x="1939163" y="385953"/>
                </a:lnTo>
                <a:lnTo>
                  <a:pt x="1917573" y="346329"/>
                </a:lnTo>
                <a:lnTo>
                  <a:pt x="1893697" y="308356"/>
                </a:lnTo>
                <a:lnTo>
                  <a:pt x="1867408" y="272034"/>
                </a:lnTo>
                <a:lnTo>
                  <a:pt x="1838833" y="237617"/>
                </a:lnTo>
                <a:lnTo>
                  <a:pt x="1808226" y="204978"/>
                </a:lnTo>
                <a:lnTo>
                  <a:pt x="1775714" y="174371"/>
                </a:lnTo>
                <a:lnTo>
                  <a:pt x="1741170" y="145923"/>
                </a:lnTo>
                <a:lnTo>
                  <a:pt x="1704975" y="119634"/>
                </a:lnTo>
                <a:lnTo>
                  <a:pt x="1667002" y="95631"/>
                </a:lnTo>
                <a:lnTo>
                  <a:pt x="1627378" y="74041"/>
                </a:lnTo>
                <a:lnTo>
                  <a:pt x="1586357" y="54991"/>
                </a:lnTo>
                <a:lnTo>
                  <a:pt x="1544066" y="38735"/>
                </a:lnTo>
                <a:lnTo>
                  <a:pt x="1500378" y="25019"/>
                </a:lnTo>
                <a:lnTo>
                  <a:pt x="1455547" y="14224"/>
                </a:lnTo>
                <a:lnTo>
                  <a:pt x="1409700" y="6350"/>
                </a:lnTo>
                <a:lnTo>
                  <a:pt x="1362964" y="1651"/>
                </a:lnTo>
                <a:lnTo>
                  <a:pt x="1315339" y="0"/>
                </a:lnTo>
                <a:lnTo>
                  <a:pt x="0" y="0"/>
                </a:lnTo>
                <a:lnTo>
                  <a:pt x="0" y="115697"/>
                </a:lnTo>
                <a:lnTo>
                  <a:pt x="1315339" y="115697"/>
                </a:lnTo>
                <a:lnTo>
                  <a:pt x="1363091" y="117602"/>
                </a:lnTo>
                <a:lnTo>
                  <a:pt x="1409954" y="123317"/>
                </a:lnTo>
                <a:lnTo>
                  <a:pt x="1455420" y="132588"/>
                </a:lnTo>
                <a:lnTo>
                  <a:pt x="1499616" y="145288"/>
                </a:lnTo>
                <a:lnTo>
                  <a:pt x="1542161" y="161417"/>
                </a:lnTo>
                <a:lnTo>
                  <a:pt x="1583182" y="180594"/>
                </a:lnTo>
                <a:lnTo>
                  <a:pt x="1622298" y="202819"/>
                </a:lnTo>
                <a:lnTo>
                  <a:pt x="1659382" y="227838"/>
                </a:lnTo>
                <a:lnTo>
                  <a:pt x="1694434" y="255651"/>
                </a:lnTo>
                <a:lnTo>
                  <a:pt x="1727200" y="286004"/>
                </a:lnTo>
                <a:lnTo>
                  <a:pt x="1757553" y="318770"/>
                </a:lnTo>
                <a:lnTo>
                  <a:pt x="1785366" y="353822"/>
                </a:lnTo>
                <a:lnTo>
                  <a:pt x="1810512" y="391033"/>
                </a:lnTo>
                <a:lnTo>
                  <a:pt x="1832737" y="430149"/>
                </a:lnTo>
                <a:lnTo>
                  <a:pt x="1851914" y="471043"/>
                </a:lnTo>
                <a:lnTo>
                  <a:pt x="1868043" y="513715"/>
                </a:lnTo>
                <a:lnTo>
                  <a:pt x="1880743" y="557911"/>
                </a:lnTo>
                <a:lnTo>
                  <a:pt x="1890014" y="603377"/>
                </a:lnTo>
                <a:lnTo>
                  <a:pt x="1895729" y="650113"/>
                </a:lnTo>
                <a:lnTo>
                  <a:pt x="1897634" y="697992"/>
                </a:lnTo>
                <a:lnTo>
                  <a:pt x="1895729" y="745871"/>
                </a:lnTo>
                <a:lnTo>
                  <a:pt x="1890014" y="792607"/>
                </a:lnTo>
                <a:lnTo>
                  <a:pt x="1880743" y="838073"/>
                </a:lnTo>
                <a:lnTo>
                  <a:pt x="1868043" y="882269"/>
                </a:lnTo>
                <a:lnTo>
                  <a:pt x="1851914" y="924941"/>
                </a:lnTo>
                <a:lnTo>
                  <a:pt x="1832737" y="965835"/>
                </a:lnTo>
                <a:lnTo>
                  <a:pt x="1810512" y="1004951"/>
                </a:lnTo>
                <a:lnTo>
                  <a:pt x="1785366" y="1042162"/>
                </a:lnTo>
                <a:lnTo>
                  <a:pt x="1757553" y="1077214"/>
                </a:lnTo>
                <a:lnTo>
                  <a:pt x="1727200" y="1109980"/>
                </a:lnTo>
                <a:lnTo>
                  <a:pt x="1694434" y="1140333"/>
                </a:lnTo>
                <a:lnTo>
                  <a:pt x="1659382" y="1168146"/>
                </a:lnTo>
                <a:lnTo>
                  <a:pt x="1622298" y="1193165"/>
                </a:lnTo>
                <a:lnTo>
                  <a:pt x="1583182" y="1215390"/>
                </a:lnTo>
                <a:lnTo>
                  <a:pt x="1542161" y="1234567"/>
                </a:lnTo>
                <a:lnTo>
                  <a:pt x="1499616" y="1250696"/>
                </a:lnTo>
                <a:lnTo>
                  <a:pt x="1455420" y="1263396"/>
                </a:lnTo>
                <a:lnTo>
                  <a:pt x="1409954" y="1272667"/>
                </a:lnTo>
                <a:lnTo>
                  <a:pt x="1363091" y="1278382"/>
                </a:lnTo>
                <a:lnTo>
                  <a:pt x="1315339" y="1280287"/>
                </a:lnTo>
                <a:lnTo>
                  <a:pt x="0" y="1280287"/>
                </a:lnTo>
                <a:lnTo>
                  <a:pt x="0" y="1395984"/>
                </a:lnTo>
                <a:lnTo>
                  <a:pt x="1315339" y="1395984"/>
                </a:lnTo>
                <a:lnTo>
                  <a:pt x="1363218" y="1394333"/>
                </a:lnTo>
                <a:lnTo>
                  <a:pt x="1410208" y="1389634"/>
                </a:lnTo>
                <a:lnTo>
                  <a:pt x="1456182" y="1381760"/>
                </a:lnTo>
                <a:lnTo>
                  <a:pt x="1501013" y="1370965"/>
                </a:lnTo>
                <a:lnTo>
                  <a:pt x="1544828" y="1357249"/>
                </a:lnTo>
                <a:lnTo>
                  <a:pt x="1587246" y="1340993"/>
                </a:lnTo>
                <a:lnTo>
                  <a:pt x="1628267" y="1321943"/>
                </a:lnTo>
                <a:lnTo>
                  <a:pt x="1667891" y="1300353"/>
                </a:lnTo>
                <a:lnTo>
                  <a:pt x="1705737" y="1276350"/>
                </a:lnTo>
                <a:lnTo>
                  <a:pt x="1742059" y="1250061"/>
                </a:lnTo>
                <a:lnTo>
                  <a:pt x="1776476" y="1221613"/>
                </a:lnTo>
                <a:lnTo>
                  <a:pt x="1808988" y="1191006"/>
                </a:lnTo>
                <a:lnTo>
                  <a:pt x="1839595" y="1158367"/>
                </a:lnTo>
                <a:lnTo>
                  <a:pt x="1868043" y="1123950"/>
                </a:lnTo>
                <a:lnTo>
                  <a:pt x="1894205" y="1087628"/>
                </a:lnTo>
                <a:lnTo>
                  <a:pt x="1918081" y="1049655"/>
                </a:lnTo>
                <a:lnTo>
                  <a:pt x="1939544" y="1010031"/>
                </a:lnTo>
                <a:lnTo>
                  <a:pt x="1958467" y="969137"/>
                </a:lnTo>
                <a:lnTo>
                  <a:pt x="1974723" y="926719"/>
                </a:lnTo>
                <a:lnTo>
                  <a:pt x="1988312" y="883031"/>
                </a:lnTo>
                <a:lnTo>
                  <a:pt x="1998980" y="838200"/>
                </a:lnTo>
                <a:lnTo>
                  <a:pt x="2006854" y="792353"/>
                </a:lnTo>
                <a:lnTo>
                  <a:pt x="2011553" y="745617"/>
                </a:lnTo>
                <a:lnTo>
                  <a:pt x="2013204" y="697992"/>
                </a:lnTo>
                <a:close/>
              </a:path>
            </a:pathLst>
          </a:custGeom>
          <a:solidFill>
            <a:srgbClr val="D5392C"/>
          </a:solidFill>
        </p:spPr>
        <p:txBody>
          <a:bodyPr wrap="square" lIns="0" tIns="0" rIns="0" bIns="0" rtlCol="0"/>
          <a:lstStyle/>
          <a:p>
            <a:endParaRPr/>
          </a:p>
        </p:txBody>
      </p:sp>
      <p:sp>
        <p:nvSpPr>
          <p:cNvPr id="147" name="object 147">
            <a:extLst>
              <a:ext uri="{FF2B5EF4-FFF2-40B4-BE49-F238E27FC236}">
                <a16:creationId xmlns:a16="http://schemas.microsoft.com/office/drawing/2014/main" id="{084F7547-A138-1000-D5E1-5E0A1B63589D}"/>
              </a:ext>
            </a:extLst>
          </p:cNvPr>
          <p:cNvSpPr txBox="1"/>
          <p:nvPr/>
        </p:nvSpPr>
        <p:spPr>
          <a:xfrm>
            <a:off x="7618476" y="3428998"/>
            <a:ext cx="4570730" cy="2666884"/>
          </a:xfrm>
          <a:prstGeom prst="rect">
            <a:avLst/>
          </a:prstGeom>
        </p:spPr>
        <p:txBody>
          <a:bodyPr vert="horz" wrap="square" lIns="0" tIns="1270" rIns="0" bIns="0" rtlCol="0">
            <a:spAutoFit/>
          </a:bodyPr>
          <a:lstStyle/>
          <a:p>
            <a:pPr>
              <a:lnSpc>
                <a:spcPct val="100000"/>
              </a:lnSpc>
              <a:spcBef>
                <a:spcPts val="10"/>
              </a:spcBef>
            </a:pPr>
            <a:endParaRPr sz="7600" dirty="0">
              <a:latin typeface="Times New Roman"/>
              <a:cs typeface="Times New Roman"/>
            </a:endParaRPr>
          </a:p>
          <a:p>
            <a:pPr marL="344805" marR="563245">
              <a:lnSpc>
                <a:spcPct val="104200"/>
              </a:lnSpc>
            </a:pPr>
            <a:r>
              <a:rPr lang="en-US" sz="4800" dirty="0">
                <a:solidFill>
                  <a:srgbClr val="D5392C"/>
                </a:solidFill>
                <a:latin typeface="Bookman Old Style"/>
                <a:cs typeface="Bookman Old Style"/>
              </a:rPr>
              <a:t>Company</a:t>
            </a:r>
          </a:p>
          <a:p>
            <a:pPr marL="344805" marR="563245">
              <a:lnSpc>
                <a:spcPct val="104200"/>
              </a:lnSpc>
            </a:pPr>
            <a:r>
              <a:rPr lang="en-US" sz="4800" dirty="0">
                <a:solidFill>
                  <a:srgbClr val="D5392C"/>
                </a:solidFill>
                <a:latin typeface="Bookman Old Style"/>
                <a:cs typeface="Bookman Old Style"/>
              </a:rPr>
              <a:t>Structure</a:t>
            </a:r>
            <a:endParaRPr sz="4800" dirty="0">
              <a:latin typeface="Bookman Old Style"/>
              <a:cs typeface="Bookman Old Style"/>
            </a:endParaRPr>
          </a:p>
        </p:txBody>
      </p:sp>
      <p:sp>
        <p:nvSpPr>
          <p:cNvPr id="164" name="object 164">
            <a:extLst>
              <a:ext uri="{FF2B5EF4-FFF2-40B4-BE49-F238E27FC236}">
                <a16:creationId xmlns:a16="http://schemas.microsoft.com/office/drawing/2014/main" id="{A7CBDCEC-55E9-1CC4-4A17-5409AF6C4925}"/>
              </a:ext>
            </a:extLst>
          </p:cNvPr>
          <p:cNvSpPr txBox="1">
            <a:spLocks noGrp="1"/>
          </p:cNvSpPr>
          <p:nvPr>
            <p:ph type="ftr" sz="quarter" idx="5"/>
          </p:nvPr>
        </p:nvSpPr>
        <p:spPr>
          <a:xfrm>
            <a:off x="304800" y="6522669"/>
            <a:ext cx="1295400" cy="269304"/>
          </a:xfrm>
          <a:prstGeom prst="rect">
            <a:avLst/>
          </a:prstGeom>
        </p:spPr>
        <p:txBody>
          <a:bodyPr vert="horz" wrap="square" lIns="0" tIns="0" rIns="0" bIns="0" rtlCol="0">
            <a:spAutoFit/>
          </a:bodyPr>
          <a:lstStyle/>
          <a:p>
            <a:pPr marL="12700">
              <a:lnSpc>
                <a:spcPts val="2090"/>
              </a:lnSpc>
            </a:pPr>
            <a:r>
              <a:rPr lang="en-US" spc="-10" dirty="0"/>
              <a:t>19</a:t>
            </a:r>
            <a:r>
              <a:rPr spc="-10" dirty="0"/>
              <a:t>/10/2024</a:t>
            </a:r>
          </a:p>
        </p:txBody>
      </p:sp>
      <p:sp>
        <p:nvSpPr>
          <p:cNvPr id="165" name="object 165">
            <a:extLst>
              <a:ext uri="{FF2B5EF4-FFF2-40B4-BE49-F238E27FC236}">
                <a16:creationId xmlns:a16="http://schemas.microsoft.com/office/drawing/2014/main" id="{3242F49D-BC60-3271-58F9-42622D1B956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3</a:t>
            </a:fld>
            <a:endParaRPr spc="-5" dirty="0"/>
          </a:p>
        </p:txBody>
      </p:sp>
      <p:sp>
        <p:nvSpPr>
          <p:cNvPr id="169" name="TextBox 168">
            <a:extLst>
              <a:ext uri="{FF2B5EF4-FFF2-40B4-BE49-F238E27FC236}">
                <a16:creationId xmlns:a16="http://schemas.microsoft.com/office/drawing/2014/main" id="{76883C1F-5F40-ED72-CC75-318DC3CBAAFD}"/>
              </a:ext>
            </a:extLst>
          </p:cNvPr>
          <p:cNvSpPr txBox="1"/>
          <p:nvPr/>
        </p:nvSpPr>
        <p:spPr>
          <a:xfrm>
            <a:off x="1" y="228600"/>
            <a:ext cx="7605520" cy="4959499"/>
          </a:xfrm>
          <a:prstGeom prst="rect">
            <a:avLst/>
          </a:prstGeom>
          <a:noFill/>
        </p:spPr>
        <p:txBody>
          <a:bodyPr wrap="square" rtlCol="0">
            <a:spAutoFit/>
          </a:bodyPr>
          <a:lstStyle/>
          <a:p>
            <a:r>
              <a:rPr lang="en-US" sz="3200" b="1" dirty="0">
                <a:solidFill>
                  <a:srgbClr val="224653"/>
                </a:solidFill>
                <a:latin typeface="Corbel" panose="020B0503020204020204" pitchFamily="34" charset="0"/>
              </a:rPr>
              <a:t>Network Requirements:</a:t>
            </a:r>
          </a:p>
          <a:p>
            <a:pPr marL="342900" lvl="8" indent="-342900">
              <a:lnSpc>
                <a:spcPct val="150000"/>
              </a:lnSpc>
              <a:buFont typeface="+mj-lt"/>
              <a:buAutoNum type="arabicPeriod"/>
            </a:pPr>
            <a:r>
              <a:rPr lang="en-US" sz="2400" dirty="0">
                <a:solidFill>
                  <a:srgbClr val="224653"/>
                </a:solidFill>
                <a:latin typeface="Corbel" panose="020B0503020204020204" pitchFamily="34" charset="0"/>
              </a:rPr>
              <a:t>Routing Protocol: BGP for external routing.</a:t>
            </a:r>
          </a:p>
          <a:p>
            <a:pPr marL="342900" lvl="8" indent="-342900">
              <a:lnSpc>
                <a:spcPct val="150000"/>
              </a:lnSpc>
              <a:buFont typeface="+mj-lt"/>
              <a:buAutoNum type="arabicPeriod"/>
            </a:pPr>
            <a:r>
              <a:rPr lang="en-US" sz="2400" dirty="0">
                <a:solidFill>
                  <a:srgbClr val="224653"/>
                </a:solidFill>
                <a:latin typeface="Corbel" panose="020B0503020204020204" pitchFamily="34" charset="0"/>
              </a:rPr>
              <a:t>Internal Routing: Inter-VLAN routing using a Layer 3 switch.</a:t>
            </a:r>
          </a:p>
          <a:p>
            <a:pPr marL="342900" lvl="8" indent="-342900">
              <a:lnSpc>
                <a:spcPct val="150000"/>
              </a:lnSpc>
              <a:buFont typeface="+mj-lt"/>
              <a:buAutoNum type="arabicPeriod"/>
            </a:pPr>
            <a:r>
              <a:rPr lang="en-US" sz="2400" dirty="0">
                <a:solidFill>
                  <a:srgbClr val="224653"/>
                </a:solidFill>
                <a:latin typeface="Corbel" panose="020B0503020204020204" pitchFamily="34" charset="0"/>
              </a:rPr>
              <a:t>DHCP: Each VLAN in every building and HQ should have DHCP assigned IP addresses.</a:t>
            </a:r>
          </a:p>
          <a:p>
            <a:pPr marL="342900" lvl="8" indent="-342900">
              <a:lnSpc>
                <a:spcPct val="150000"/>
              </a:lnSpc>
              <a:buFont typeface="+mj-lt"/>
              <a:buAutoNum type="arabicPeriod"/>
            </a:pPr>
            <a:r>
              <a:rPr lang="en-US" sz="2400" dirty="0">
                <a:solidFill>
                  <a:srgbClr val="224653"/>
                </a:solidFill>
                <a:latin typeface="Corbel" panose="020B0503020204020204" pitchFamily="34" charset="0"/>
              </a:rPr>
              <a:t>SSH: Enable SSH on all routers for secure management.</a:t>
            </a:r>
          </a:p>
          <a:p>
            <a:pPr marL="342900" lvl="8" indent="-342900">
              <a:lnSpc>
                <a:spcPct val="150000"/>
              </a:lnSpc>
              <a:buFont typeface="+mj-lt"/>
              <a:buAutoNum type="arabicPeriod"/>
            </a:pPr>
            <a:r>
              <a:rPr lang="en-US" sz="2400" dirty="0">
                <a:solidFill>
                  <a:srgbClr val="224653"/>
                </a:solidFill>
                <a:latin typeface="Corbel" panose="020B0503020204020204" pitchFamily="34" charset="0"/>
              </a:rPr>
              <a:t>Connectivity: Each building connects to HQ through routers.</a:t>
            </a:r>
            <a:endParaRPr lang="en-GB" sz="2400" dirty="0">
              <a:solidFill>
                <a:srgbClr val="224653"/>
              </a:solidFill>
              <a:latin typeface="Corbel" panose="020B0503020204020204" pitchFamily="34" charset="0"/>
            </a:endParaRPr>
          </a:p>
        </p:txBody>
      </p:sp>
    </p:spTree>
    <p:extLst>
      <p:ext uri="{BB962C8B-B14F-4D97-AF65-F5344CB8AC3E}">
        <p14:creationId xmlns:p14="http://schemas.microsoft.com/office/powerpoint/2010/main" val="52376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79584"/>
            <a:ext cx="4196690" cy="505267"/>
          </a:xfrm>
          <a:prstGeom prst="rect">
            <a:avLst/>
          </a:prstGeom>
        </p:spPr>
        <p:txBody>
          <a:bodyPr vert="horz" wrap="square" lIns="0" tIns="12700" rIns="0" bIns="0" rtlCol="0">
            <a:spAutoFit/>
          </a:bodyPr>
          <a:lstStyle/>
          <a:p>
            <a:pPr marL="12700">
              <a:lnSpc>
                <a:spcPct val="100000"/>
              </a:lnSpc>
              <a:spcBef>
                <a:spcPts val="100"/>
              </a:spcBef>
            </a:pPr>
            <a:r>
              <a:rPr lang="en-GB" sz="3200" spc="-10" dirty="0">
                <a:solidFill>
                  <a:srgbClr val="224653"/>
                </a:solidFill>
                <a:latin typeface="Corbel" panose="020B0503020204020204" pitchFamily="34" charset="0"/>
              </a:rPr>
              <a:t>Network Topology:</a:t>
            </a:r>
            <a:endParaRPr sz="3200" spc="-10" dirty="0">
              <a:solidFill>
                <a:srgbClr val="224653"/>
              </a:solidFill>
              <a:latin typeface="Corbel" panose="020B0503020204020204" pitchFamily="34" charset="0"/>
            </a:endParaRPr>
          </a:p>
        </p:txBody>
      </p:sp>
      <p:sp>
        <p:nvSpPr>
          <p:cNvPr id="5" name="object 5"/>
          <p:cNvSpPr txBox="1">
            <a:spLocks noGrp="1"/>
          </p:cNvSpPr>
          <p:nvPr>
            <p:ph type="ftr" sz="quarter" idx="5"/>
          </p:nvPr>
        </p:nvSpPr>
        <p:spPr>
          <a:xfrm>
            <a:off x="596900" y="6382017"/>
            <a:ext cx="1155700" cy="269304"/>
          </a:xfrm>
          <a:prstGeom prst="rect">
            <a:avLst/>
          </a:prstGeom>
        </p:spPr>
        <p:txBody>
          <a:bodyPr vert="horz" wrap="square" lIns="0" tIns="0" rIns="0" bIns="0" rtlCol="0">
            <a:spAutoFit/>
          </a:bodyPr>
          <a:lstStyle/>
          <a:p>
            <a:pPr marL="12700">
              <a:lnSpc>
                <a:spcPts val="2090"/>
              </a:lnSpc>
            </a:pPr>
            <a:r>
              <a:rPr lang="en-US" spc="-10" dirty="0"/>
              <a:t>19</a:t>
            </a:r>
            <a:r>
              <a:rPr spc="-10" dirty="0"/>
              <a:t>/10/2024</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4</a:t>
            </a:fld>
            <a:endParaRPr spc="-5" dirty="0"/>
          </a:p>
        </p:txBody>
      </p:sp>
      <p:sp>
        <p:nvSpPr>
          <p:cNvPr id="4" name="object 4"/>
          <p:cNvSpPr txBox="1">
            <a:spLocks noGrp="1"/>
          </p:cNvSpPr>
          <p:nvPr>
            <p:ph type="body" idx="1"/>
          </p:nvPr>
        </p:nvSpPr>
        <p:spPr>
          <a:xfrm>
            <a:off x="0" y="591383"/>
            <a:ext cx="6172200" cy="5855449"/>
          </a:xfrm>
          <a:prstGeom prst="rect">
            <a:avLst/>
          </a:prstGeom>
        </p:spPr>
        <p:txBody>
          <a:bodyPr vert="horz" wrap="square" lIns="0" tIns="12700" rIns="0" bIns="0" rtlCol="0">
            <a:spAutoFit/>
          </a:bodyPr>
          <a:lstStyle/>
          <a:p>
            <a:pPr marL="538480" indent="-514350">
              <a:lnSpc>
                <a:spcPct val="100000"/>
              </a:lnSpc>
              <a:spcBef>
                <a:spcPts val="100"/>
              </a:spcBef>
              <a:buFont typeface="+mj-lt"/>
              <a:buAutoNum type="arabicParenR"/>
              <a:tabLst>
                <a:tab pos="367665" algn="l"/>
                <a:tab pos="368300" algn="l"/>
              </a:tabLst>
            </a:pPr>
            <a:r>
              <a:rPr lang="en-GB" sz="2800" b="1" spc="-10" dirty="0">
                <a:solidFill>
                  <a:srgbClr val="224653"/>
                </a:solidFill>
                <a:latin typeface="Corbel" panose="020B0503020204020204" pitchFamily="34" charset="0"/>
              </a:rPr>
              <a:t>Headquarters (HQ):</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Router: HQ-Router (BGP-enabled)</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Layer 3 Switch: HQ-Switch (Inter-VLAN</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 routing)</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VLANS:</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70 (Management): 70.0.0.0/24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80 (Sales): 80.0.0.0/24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90 (IT): 90.0.0.0/24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100 (HR): 100.0.0.0/24. </a:t>
            </a:r>
          </a:p>
          <a:p>
            <a:pPr marL="481330" indent="-457200">
              <a:lnSpc>
                <a:spcPct val="100000"/>
              </a:lnSpc>
              <a:spcBef>
                <a:spcPts val="100"/>
              </a:spcBef>
              <a:buFont typeface="+mj-lt"/>
              <a:buAutoNum type="arabicParenR"/>
              <a:tabLst>
                <a:tab pos="367665" algn="l"/>
                <a:tab pos="368300" algn="l"/>
              </a:tabLst>
            </a:pPr>
            <a:r>
              <a:rPr lang="en-GB" sz="2800" b="1" spc="-10" dirty="0">
                <a:solidFill>
                  <a:srgbClr val="224653"/>
                </a:solidFill>
                <a:latin typeface="Corbel" panose="020B0503020204020204" pitchFamily="34" charset="0"/>
              </a:rPr>
              <a:t>Building A:</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Router: </a:t>
            </a:r>
            <a:r>
              <a:rPr lang="en-GB" sz="2400" b="1" spc="-10" dirty="0" err="1">
                <a:solidFill>
                  <a:srgbClr val="224653"/>
                </a:solidFill>
                <a:latin typeface="Corbel" panose="020B0503020204020204" pitchFamily="34" charset="0"/>
              </a:rPr>
              <a:t>BuildingA</a:t>
            </a:r>
            <a:r>
              <a:rPr lang="en-GB" sz="2400" b="1" spc="-10" dirty="0">
                <a:solidFill>
                  <a:srgbClr val="224653"/>
                </a:solidFill>
                <a:latin typeface="Corbel" panose="020B0503020204020204" pitchFamily="34" charset="0"/>
              </a:rPr>
              <a:t>-Router (BGP-enabled)</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Layer 3 Switch: </a:t>
            </a:r>
            <a:r>
              <a:rPr lang="en-GB" sz="2400" b="1" spc="-10" dirty="0" err="1">
                <a:solidFill>
                  <a:srgbClr val="224653"/>
                </a:solidFill>
                <a:latin typeface="Corbel" panose="020B0503020204020204" pitchFamily="34" charset="0"/>
              </a:rPr>
              <a:t>BuildingA</a:t>
            </a:r>
            <a:r>
              <a:rPr lang="en-GB" sz="2400" b="1" spc="-10" dirty="0">
                <a:solidFill>
                  <a:srgbClr val="224653"/>
                </a:solidFill>
                <a:latin typeface="Corbel" panose="020B0503020204020204" pitchFamily="34" charset="0"/>
              </a:rPr>
              <a:t>-Switch (Inter-</a:t>
            </a:r>
          </a:p>
          <a:p>
            <a:pPr marL="481330" lvl="1">
              <a:spcBef>
                <a:spcPts val="100"/>
              </a:spcBef>
              <a:tabLst>
                <a:tab pos="367665" algn="l"/>
                <a:tab pos="368300" algn="l"/>
              </a:tabLst>
            </a:pPr>
            <a:r>
              <a:rPr lang="en-GB" sz="2400" b="1" spc="-10" dirty="0">
                <a:solidFill>
                  <a:srgbClr val="224653"/>
                </a:solidFill>
                <a:latin typeface="Corbel" panose="020B0503020204020204" pitchFamily="34" charset="0"/>
              </a:rPr>
              <a:t>     VLAN routing)</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VLANS:</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50 (Engineering): 50.0.0.0/24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60 (Support): 60.0.0.0/24</a:t>
            </a:r>
            <a:endParaRPr sz="2000" spc="-10" dirty="0">
              <a:solidFill>
                <a:srgbClr val="224653"/>
              </a:solidFill>
              <a:latin typeface="Corbel" panose="020B0503020204020204" pitchFamily="34" charset="0"/>
            </a:endParaRPr>
          </a:p>
        </p:txBody>
      </p:sp>
      <p:pic>
        <p:nvPicPr>
          <p:cNvPr id="7" name="Picture 6">
            <a:extLst>
              <a:ext uri="{FF2B5EF4-FFF2-40B4-BE49-F238E27FC236}">
                <a16:creationId xmlns:a16="http://schemas.microsoft.com/office/drawing/2014/main" id="{7EACBE4A-6691-DCE1-D304-A907BC80579D}"/>
              </a:ext>
            </a:extLst>
          </p:cNvPr>
          <p:cNvPicPr>
            <a:picLocks noChangeAspect="1"/>
          </p:cNvPicPr>
          <p:nvPr/>
        </p:nvPicPr>
        <p:blipFill>
          <a:blip r:embed="rId2"/>
          <a:stretch>
            <a:fillRect/>
          </a:stretch>
        </p:blipFill>
        <p:spPr>
          <a:xfrm>
            <a:off x="6172200" y="674044"/>
            <a:ext cx="5946591" cy="49647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570730" cy="6858000"/>
            <a:chOff x="0" y="0"/>
            <a:chExt cx="4570730" cy="6858000"/>
          </a:xfrm>
        </p:grpSpPr>
        <p:sp>
          <p:nvSpPr>
            <p:cNvPr id="3" name="object 3"/>
            <p:cNvSpPr/>
            <p:nvPr/>
          </p:nvSpPr>
          <p:spPr>
            <a:xfrm>
              <a:off x="0" y="3428998"/>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FCF8F0"/>
            </a:solidFill>
          </p:spPr>
          <p:txBody>
            <a:bodyPr wrap="square" lIns="0" tIns="0" rIns="0" bIns="0" rtlCol="0"/>
            <a:lstStyle/>
            <a:p>
              <a:endParaRPr/>
            </a:p>
          </p:txBody>
        </p:sp>
        <p:sp>
          <p:nvSpPr>
            <p:cNvPr id="4" name="object 4"/>
            <p:cNvSpPr/>
            <p:nvPr/>
          </p:nvSpPr>
          <p:spPr>
            <a:xfrm>
              <a:off x="0" y="0"/>
              <a:ext cx="4570730" cy="3429000"/>
            </a:xfrm>
            <a:custGeom>
              <a:avLst/>
              <a:gdLst/>
              <a:ahLst/>
              <a:cxnLst/>
              <a:rect l="l" t="t" r="r" b="b"/>
              <a:pathLst>
                <a:path w="4570730" h="3429000">
                  <a:moveTo>
                    <a:pt x="4570476" y="0"/>
                  </a:moveTo>
                  <a:lnTo>
                    <a:pt x="0" y="0"/>
                  </a:lnTo>
                  <a:lnTo>
                    <a:pt x="0" y="3429000"/>
                  </a:lnTo>
                  <a:lnTo>
                    <a:pt x="4570476" y="3429000"/>
                  </a:lnTo>
                  <a:lnTo>
                    <a:pt x="4570476" y="0"/>
                  </a:lnTo>
                  <a:close/>
                </a:path>
              </a:pathLst>
            </a:custGeom>
            <a:solidFill>
              <a:srgbClr val="224653"/>
            </a:solidFill>
          </p:spPr>
          <p:txBody>
            <a:bodyPr wrap="square" lIns="0" tIns="0" rIns="0" bIns="0" rtlCol="0"/>
            <a:lstStyle/>
            <a:p>
              <a:endParaRPr/>
            </a:p>
          </p:txBody>
        </p:sp>
        <p:sp>
          <p:nvSpPr>
            <p:cNvPr id="5" name="object 5"/>
            <p:cNvSpPr/>
            <p:nvPr/>
          </p:nvSpPr>
          <p:spPr>
            <a:xfrm>
              <a:off x="0" y="457199"/>
              <a:ext cx="4570730" cy="3657600"/>
            </a:xfrm>
            <a:custGeom>
              <a:avLst/>
              <a:gdLst/>
              <a:ahLst/>
              <a:cxnLst/>
              <a:rect l="l" t="t" r="r" b="b"/>
              <a:pathLst>
                <a:path w="4570730" h="3657600">
                  <a:moveTo>
                    <a:pt x="1781556" y="2959608"/>
                  </a:moveTo>
                  <a:lnTo>
                    <a:pt x="1779143" y="2911856"/>
                  </a:lnTo>
                  <a:lnTo>
                    <a:pt x="1772031" y="2865501"/>
                  </a:lnTo>
                  <a:lnTo>
                    <a:pt x="1760474" y="2820797"/>
                  </a:lnTo>
                  <a:lnTo>
                    <a:pt x="1744599" y="2777871"/>
                  </a:lnTo>
                  <a:lnTo>
                    <a:pt x="1724914" y="2737104"/>
                  </a:lnTo>
                  <a:lnTo>
                    <a:pt x="1701419" y="2698750"/>
                  </a:lnTo>
                  <a:lnTo>
                    <a:pt x="1674495" y="2662809"/>
                  </a:lnTo>
                  <a:lnTo>
                    <a:pt x="1644269" y="2629662"/>
                  </a:lnTo>
                  <a:lnTo>
                    <a:pt x="1610995" y="2599690"/>
                  </a:lnTo>
                  <a:lnTo>
                    <a:pt x="1575054" y="2572766"/>
                  </a:lnTo>
                  <a:lnTo>
                    <a:pt x="1536573" y="2549525"/>
                  </a:lnTo>
                  <a:lnTo>
                    <a:pt x="1495806" y="2529840"/>
                  </a:lnTo>
                  <a:lnTo>
                    <a:pt x="1453134" y="2514219"/>
                  </a:lnTo>
                  <a:lnTo>
                    <a:pt x="1408557" y="2502662"/>
                  </a:lnTo>
                  <a:lnTo>
                    <a:pt x="1362329" y="2495677"/>
                  </a:lnTo>
                  <a:lnTo>
                    <a:pt x="1314958" y="2493264"/>
                  </a:lnTo>
                  <a:lnTo>
                    <a:pt x="0" y="2493264"/>
                  </a:lnTo>
                  <a:lnTo>
                    <a:pt x="0" y="2608834"/>
                  </a:lnTo>
                  <a:lnTo>
                    <a:pt x="1314958" y="2608834"/>
                  </a:lnTo>
                  <a:lnTo>
                    <a:pt x="1362583" y="2612009"/>
                  </a:lnTo>
                  <a:lnTo>
                    <a:pt x="1408303" y="2621407"/>
                  </a:lnTo>
                  <a:lnTo>
                    <a:pt x="1451610" y="2636393"/>
                  </a:lnTo>
                  <a:lnTo>
                    <a:pt x="1492250" y="2656713"/>
                  </a:lnTo>
                  <a:lnTo>
                    <a:pt x="1529588" y="2681859"/>
                  </a:lnTo>
                  <a:lnTo>
                    <a:pt x="1563243" y="2711450"/>
                  </a:lnTo>
                  <a:lnTo>
                    <a:pt x="1592834" y="2745232"/>
                  </a:lnTo>
                  <a:lnTo>
                    <a:pt x="1618107" y="2782443"/>
                  </a:lnTo>
                  <a:lnTo>
                    <a:pt x="1638414" y="2822956"/>
                  </a:lnTo>
                  <a:lnTo>
                    <a:pt x="1653413" y="2866263"/>
                  </a:lnTo>
                  <a:lnTo>
                    <a:pt x="1662811" y="2911983"/>
                  </a:lnTo>
                  <a:lnTo>
                    <a:pt x="1665986" y="2959608"/>
                  </a:lnTo>
                  <a:lnTo>
                    <a:pt x="1662811" y="3007233"/>
                  </a:lnTo>
                  <a:lnTo>
                    <a:pt x="1653413" y="3052953"/>
                  </a:lnTo>
                  <a:lnTo>
                    <a:pt x="1638414" y="3096260"/>
                  </a:lnTo>
                  <a:lnTo>
                    <a:pt x="1618107" y="3136773"/>
                  </a:lnTo>
                  <a:lnTo>
                    <a:pt x="1592834" y="3173984"/>
                  </a:lnTo>
                  <a:lnTo>
                    <a:pt x="1563243" y="3207766"/>
                  </a:lnTo>
                  <a:lnTo>
                    <a:pt x="1529588" y="3237357"/>
                  </a:lnTo>
                  <a:lnTo>
                    <a:pt x="1492250" y="3262503"/>
                  </a:lnTo>
                  <a:lnTo>
                    <a:pt x="1451610" y="3282823"/>
                  </a:lnTo>
                  <a:lnTo>
                    <a:pt x="1408303" y="3297809"/>
                  </a:lnTo>
                  <a:lnTo>
                    <a:pt x="1362583" y="3307207"/>
                  </a:lnTo>
                  <a:lnTo>
                    <a:pt x="1314958" y="3310382"/>
                  </a:lnTo>
                  <a:lnTo>
                    <a:pt x="0" y="3310382"/>
                  </a:lnTo>
                  <a:lnTo>
                    <a:pt x="0" y="3425952"/>
                  </a:lnTo>
                  <a:lnTo>
                    <a:pt x="1314958" y="3425952"/>
                  </a:lnTo>
                  <a:lnTo>
                    <a:pt x="1362329" y="3423539"/>
                  </a:lnTo>
                  <a:lnTo>
                    <a:pt x="1408557" y="3416554"/>
                  </a:lnTo>
                  <a:lnTo>
                    <a:pt x="1453134" y="3404997"/>
                  </a:lnTo>
                  <a:lnTo>
                    <a:pt x="1495806" y="3389376"/>
                  </a:lnTo>
                  <a:lnTo>
                    <a:pt x="1536573" y="3369691"/>
                  </a:lnTo>
                  <a:lnTo>
                    <a:pt x="1575054" y="3346450"/>
                  </a:lnTo>
                  <a:lnTo>
                    <a:pt x="1610995" y="3319526"/>
                  </a:lnTo>
                  <a:lnTo>
                    <a:pt x="1644269" y="3289554"/>
                  </a:lnTo>
                  <a:lnTo>
                    <a:pt x="1674495" y="3256407"/>
                  </a:lnTo>
                  <a:lnTo>
                    <a:pt x="1701419" y="3220466"/>
                  </a:lnTo>
                  <a:lnTo>
                    <a:pt x="1724914" y="3182112"/>
                  </a:lnTo>
                  <a:lnTo>
                    <a:pt x="1744599" y="3141357"/>
                  </a:lnTo>
                  <a:lnTo>
                    <a:pt x="1760474" y="3098431"/>
                  </a:lnTo>
                  <a:lnTo>
                    <a:pt x="1772031" y="3053715"/>
                  </a:lnTo>
                  <a:lnTo>
                    <a:pt x="1779143" y="3007360"/>
                  </a:lnTo>
                  <a:lnTo>
                    <a:pt x="1781556" y="2959608"/>
                  </a:lnTo>
                  <a:close/>
                </a:path>
                <a:path w="4570730" h="3657600">
                  <a:moveTo>
                    <a:pt x="2013204" y="2959608"/>
                  </a:moveTo>
                  <a:lnTo>
                    <a:pt x="2011553" y="2911983"/>
                  </a:lnTo>
                  <a:lnTo>
                    <a:pt x="2006854" y="2865247"/>
                  </a:lnTo>
                  <a:lnTo>
                    <a:pt x="1998980" y="2819400"/>
                  </a:lnTo>
                  <a:lnTo>
                    <a:pt x="1988185" y="2774569"/>
                  </a:lnTo>
                  <a:lnTo>
                    <a:pt x="1974469" y="2730881"/>
                  </a:lnTo>
                  <a:lnTo>
                    <a:pt x="1958213" y="2688463"/>
                  </a:lnTo>
                  <a:lnTo>
                    <a:pt x="1939163" y="2647569"/>
                  </a:lnTo>
                  <a:lnTo>
                    <a:pt x="1917573" y="2607945"/>
                  </a:lnTo>
                  <a:lnTo>
                    <a:pt x="1893697" y="2569972"/>
                  </a:lnTo>
                  <a:lnTo>
                    <a:pt x="1867408" y="2533650"/>
                  </a:lnTo>
                  <a:lnTo>
                    <a:pt x="1838833" y="2499233"/>
                  </a:lnTo>
                  <a:lnTo>
                    <a:pt x="1808226" y="2466594"/>
                  </a:lnTo>
                  <a:lnTo>
                    <a:pt x="1775714" y="2435987"/>
                  </a:lnTo>
                  <a:lnTo>
                    <a:pt x="1741170" y="2407539"/>
                  </a:lnTo>
                  <a:lnTo>
                    <a:pt x="1704848" y="2381250"/>
                  </a:lnTo>
                  <a:lnTo>
                    <a:pt x="1667002" y="2357247"/>
                  </a:lnTo>
                  <a:lnTo>
                    <a:pt x="1627365" y="2335657"/>
                  </a:lnTo>
                  <a:lnTo>
                    <a:pt x="1586357" y="2316607"/>
                  </a:lnTo>
                  <a:lnTo>
                    <a:pt x="1544066" y="2300351"/>
                  </a:lnTo>
                  <a:lnTo>
                    <a:pt x="1500378" y="2286635"/>
                  </a:lnTo>
                  <a:lnTo>
                    <a:pt x="1455547" y="2275840"/>
                  </a:lnTo>
                  <a:lnTo>
                    <a:pt x="1409700" y="2267966"/>
                  </a:lnTo>
                  <a:lnTo>
                    <a:pt x="1362964" y="2263267"/>
                  </a:lnTo>
                  <a:lnTo>
                    <a:pt x="1315339" y="2261616"/>
                  </a:lnTo>
                  <a:lnTo>
                    <a:pt x="0" y="2261616"/>
                  </a:lnTo>
                  <a:lnTo>
                    <a:pt x="0" y="2377313"/>
                  </a:lnTo>
                  <a:lnTo>
                    <a:pt x="1315339" y="2377313"/>
                  </a:lnTo>
                  <a:lnTo>
                    <a:pt x="1363091" y="2379218"/>
                  </a:lnTo>
                  <a:lnTo>
                    <a:pt x="1409954" y="2384933"/>
                  </a:lnTo>
                  <a:lnTo>
                    <a:pt x="1455420" y="2394204"/>
                  </a:lnTo>
                  <a:lnTo>
                    <a:pt x="1499616" y="2406904"/>
                  </a:lnTo>
                  <a:lnTo>
                    <a:pt x="1542161" y="2423033"/>
                  </a:lnTo>
                  <a:lnTo>
                    <a:pt x="1583182" y="2442210"/>
                  </a:lnTo>
                  <a:lnTo>
                    <a:pt x="1622298" y="2464435"/>
                  </a:lnTo>
                  <a:lnTo>
                    <a:pt x="1659382" y="2489454"/>
                  </a:lnTo>
                  <a:lnTo>
                    <a:pt x="1694434" y="2517267"/>
                  </a:lnTo>
                  <a:lnTo>
                    <a:pt x="1727200" y="2547620"/>
                  </a:lnTo>
                  <a:lnTo>
                    <a:pt x="1757553" y="2580386"/>
                  </a:lnTo>
                  <a:lnTo>
                    <a:pt x="1785366" y="2615438"/>
                  </a:lnTo>
                  <a:lnTo>
                    <a:pt x="1810512" y="2652649"/>
                  </a:lnTo>
                  <a:lnTo>
                    <a:pt x="1832737" y="2691765"/>
                  </a:lnTo>
                  <a:lnTo>
                    <a:pt x="1851914" y="2732659"/>
                  </a:lnTo>
                  <a:lnTo>
                    <a:pt x="1868043" y="2775331"/>
                  </a:lnTo>
                  <a:lnTo>
                    <a:pt x="1880743" y="2819527"/>
                  </a:lnTo>
                  <a:lnTo>
                    <a:pt x="1890014" y="2864993"/>
                  </a:lnTo>
                  <a:lnTo>
                    <a:pt x="1895729" y="2911729"/>
                  </a:lnTo>
                  <a:lnTo>
                    <a:pt x="1897634" y="2959608"/>
                  </a:lnTo>
                  <a:lnTo>
                    <a:pt x="1895729" y="3007487"/>
                  </a:lnTo>
                  <a:lnTo>
                    <a:pt x="1890014" y="3054223"/>
                  </a:lnTo>
                  <a:lnTo>
                    <a:pt x="1880743" y="3099689"/>
                  </a:lnTo>
                  <a:lnTo>
                    <a:pt x="1868043" y="3143885"/>
                  </a:lnTo>
                  <a:lnTo>
                    <a:pt x="1851914" y="3186557"/>
                  </a:lnTo>
                  <a:lnTo>
                    <a:pt x="1832737" y="3227451"/>
                  </a:lnTo>
                  <a:lnTo>
                    <a:pt x="1810512" y="3266567"/>
                  </a:lnTo>
                  <a:lnTo>
                    <a:pt x="1785366" y="3303778"/>
                  </a:lnTo>
                  <a:lnTo>
                    <a:pt x="1757553" y="3338830"/>
                  </a:lnTo>
                  <a:lnTo>
                    <a:pt x="1727200" y="3371596"/>
                  </a:lnTo>
                  <a:lnTo>
                    <a:pt x="1694434" y="3401949"/>
                  </a:lnTo>
                  <a:lnTo>
                    <a:pt x="1659382" y="3429762"/>
                  </a:lnTo>
                  <a:lnTo>
                    <a:pt x="1622298" y="3454781"/>
                  </a:lnTo>
                  <a:lnTo>
                    <a:pt x="1583182" y="3477006"/>
                  </a:lnTo>
                  <a:lnTo>
                    <a:pt x="1542161" y="3496183"/>
                  </a:lnTo>
                  <a:lnTo>
                    <a:pt x="1499616" y="3512312"/>
                  </a:lnTo>
                  <a:lnTo>
                    <a:pt x="1455420" y="3525012"/>
                  </a:lnTo>
                  <a:lnTo>
                    <a:pt x="1409954" y="3534283"/>
                  </a:lnTo>
                  <a:lnTo>
                    <a:pt x="1363091" y="3539998"/>
                  </a:lnTo>
                  <a:lnTo>
                    <a:pt x="1315339" y="3541903"/>
                  </a:lnTo>
                  <a:lnTo>
                    <a:pt x="0" y="3541903"/>
                  </a:lnTo>
                  <a:lnTo>
                    <a:pt x="0" y="3657600"/>
                  </a:lnTo>
                  <a:lnTo>
                    <a:pt x="1315339" y="3657600"/>
                  </a:lnTo>
                  <a:lnTo>
                    <a:pt x="1363218" y="3655949"/>
                  </a:lnTo>
                  <a:lnTo>
                    <a:pt x="1410208" y="3651250"/>
                  </a:lnTo>
                  <a:lnTo>
                    <a:pt x="1456182" y="3643376"/>
                  </a:lnTo>
                  <a:lnTo>
                    <a:pt x="1501013" y="3632581"/>
                  </a:lnTo>
                  <a:lnTo>
                    <a:pt x="1544828" y="3618865"/>
                  </a:lnTo>
                  <a:lnTo>
                    <a:pt x="1587246" y="3602482"/>
                  </a:lnTo>
                  <a:lnTo>
                    <a:pt x="1628267" y="3583559"/>
                  </a:lnTo>
                  <a:lnTo>
                    <a:pt x="1667891" y="3561969"/>
                  </a:lnTo>
                  <a:lnTo>
                    <a:pt x="1705737" y="3537966"/>
                  </a:lnTo>
                  <a:lnTo>
                    <a:pt x="1742059" y="3511677"/>
                  </a:lnTo>
                  <a:lnTo>
                    <a:pt x="1776476" y="3483229"/>
                  </a:lnTo>
                  <a:lnTo>
                    <a:pt x="1808988" y="3452622"/>
                  </a:lnTo>
                  <a:lnTo>
                    <a:pt x="1839595" y="3419983"/>
                  </a:lnTo>
                  <a:lnTo>
                    <a:pt x="1868043" y="3385566"/>
                  </a:lnTo>
                  <a:lnTo>
                    <a:pt x="1894205" y="3349244"/>
                  </a:lnTo>
                  <a:lnTo>
                    <a:pt x="1918081" y="3311271"/>
                  </a:lnTo>
                  <a:lnTo>
                    <a:pt x="1939544" y="3271647"/>
                  </a:lnTo>
                  <a:lnTo>
                    <a:pt x="1958467" y="3230626"/>
                  </a:lnTo>
                  <a:lnTo>
                    <a:pt x="1974723" y="3188335"/>
                  </a:lnTo>
                  <a:lnTo>
                    <a:pt x="1988312" y="3144647"/>
                  </a:lnTo>
                  <a:lnTo>
                    <a:pt x="1998980" y="3099816"/>
                  </a:lnTo>
                  <a:lnTo>
                    <a:pt x="2006854" y="3053969"/>
                  </a:lnTo>
                  <a:lnTo>
                    <a:pt x="2011553" y="3007233"/>
                  </a:lnTo>
                  <a:lnTo>
                    <a:pt x="2013204" y="2959608"/>
                  </a:lnTo>
                  <a:close/>
                </a:path>
                <a:path w="4570730" h="3657600">
                  <a:moveTo>
                    <a:pt x="4570476" y="231648"/>
                  </a:moveTo>
                  <a:lnTo>
                    <a:pt x="3255505" y="231648"/>
                  </a:lnTo>
                  <a:lnTo>
                    <a:pt x="3208020" y="234061"/>
                  </a:lnTo>
                  <a:lnTo>
                    <a:pt x="3161919" y="241046"/>
                  </a:lnTo>
                  <a:lnTo>
                    <a:pt x="3117342" y="252603"/>
                  </a:lnTo>
                  <a:lnTo>
                    <a:pt x="3074543" y="268224"/>
                  </a:lnTo>
                  <a:lnTo>
                    <a:pt x="3033776" y="287909"/>
                  </a:lnTo>
                  <a:lnTo>
                    <a:pt x="2995295" y="311150"/>
                  </a:lnTo>
                  <a:lnTo>
                    <a:pt x="2959354" y="338074"/>
                  </a:lnTo>
                  <a:lnTo>
                    <a:pt x="2926207" y="368046"/>
                  </a:lnTo>
                  <a:lnTo>
                    <a:pt x="2895981" y="401193"/>
                  </a:lnTo>
                  <a:lnTo>
                    <a:pt x="2869057" y="437134"/>
                  </a:lnTo>
                  <a:lnTo>
                    <a:pt x="2845562" y="475488"/>
                  </a:lnTo>
                  <a:lnTo>
                    <a:pt x="2825750" y="516255"/>
                  </a:lnTo>
                  <a:lnTo>
                    <a:pt x="2810002" y="559181"/>
                  </a:lnTo>
                  <a:lnTo>
                    <a:pt x="2798445" y="603885"/>
                  </a:lnTo>
                  <a:lnTo>
                    <a:pt x="2791333" y="650240"/>
                  </a:lnTo>
                  <a:lnTo>
                    <a:pt x="2788920" y="697992"/>
                  </a:lnTo>
                  <a:lnTo>
                    <a:pt x="2791333" y="745744"/>
                  </a:lnTo>
                  <a:lnTo>
                    <a:pt x="2798445" y="792099"/>
                  </a:lnTo>
                  <a:lnTo>
                    <a:pt x="2810002" y="836803"/>
                  </a:lnTo>
                  <a:lnTo>
                    <a:pt x="2825750" y="879729"/>
                  </a:lnTo>
                  <a:lnTo>
                    <a:pt x="2845562" y="920496"/>
                  </a:lnTo>
                  <a:lnTo>
                    <a:pt x="2869057" y="958850"/>
                  </a:lnTo>
                  <a:lnTo>
                    <a:pt x="2895981" y="994791"/>
                  </a:lnTo>
                  <a:lnTo>
                    <a:pt x="2926207" y="1027938"/>
                  </a:lnTo>
                  <a:lnTo>
                    <a:pt x="2959354" y="1057910"/>
                  </a:lnTo>
                  <a:lnTo>
                    <a:pt x="2995295" y="1084834"/>
                  </a:lnTo>
                  <a:lnTo>
                    <a:pt x="3033776" y="1108075"/>
                  </a:lnTo>
                  <a:lnTo>
                    <a:pt x="3074543" y="1127760"/>
                  </a:lnTo>
                  <a:lnTo>
                    <a:pt x="3117342" y="1143381"/>
                  </a:lnTo>
                  <a:lnTo>
                    <a:pt x="3161919" y="1154938"/>
                  </a:lnTo>
                  <a:lnTo>
                    <a:pt x="3208020" y="1161923"/>
                  </a:lnTo>
                  <a:lnTo>
                    <a:pt x="3255505" y="1164336"/>
                  </a:lnTo>
                  <a:lnTo>
                    <a:pt x="4570476" y="1164336"/>
                  </a:lnTo>
                  <a:lnTo>
                    <a:pt x="4570476" y="1048766"/>
                  </a:lnTo>
                  <a:lnTo>
                    <a:pt x="3255505" y="1048766"/>
                  </a:lnTo>
                  <a:lnTo>
                    <a:pt x="3207893" y="1045591"/>
                  </a:lnTo>
                  <a:lnTo>
                    <a:pt x="3162173" y="1036193"/>
                  </a:lnTo>
                  <a:lnTo>
                    <a:pt x="3118739" y="1021207"/>
                  </a:lnTo>
                  <a:lnTo>
                    <a:pt x="3078226" y="1000887"/>
                  </a:lnTo>
                  <a:lnTo>
                    <a:pt x="3040888" y="975741"/>
                  </a:lnTo>
                  <a:lnTo>
                    <a:pt x="3007233" y="946150"/>
                  </a:lnTo>
                  <a:lnTo>
                    <a:pt x="2977515" y="912368"/>
                  </a:lnTo>
                  <a:lnTo>
                    <a:pt x="2952369" y="875157"/>
                  </a:lnTo>
                  <a:lnTo>
                    <a:pt x="2932049" y="834644"/>
                  </a:lnTo>
                  <a:lnTo>
                    <a:pt x="2917063" y="791337"/>
                  </a:lnTo>
                  <a:lnTo>
                    <a:pt x="2907665" y="745617"/>
                  </a:lnTo>
                  <a:lnTo>
                    <a:pt x="2904490" y="697992"/>
                  </a:lnTo>
                  <a:lnTo>
                    <a:pt x="2907665" y="650367"/>
                  </a:lnTo>
                  <a:lnTo>
                    <a:pt x="2917063" y="604647"/>
                  </a:lnTo>
                  <a:lnTo>
                    <a:pt x="2932049" y="561340"/>
                  </a:lnTo>
                  <a:lnTo>
                    <a:pt x="2952369" y="520827"/>
                  </a:lnTo>
                  <a:lnTo>
                    <a:pt x="2977515" y="483616"/>
                  </a:lnTo>
                  <a:lnTo>
                    <a:pt x="3007233" y="449834"/>
                  </a:lnTo>
                  <a:lnTo>
                    <a:pt x="3040888" y="420243"/>
                  </a:lnTo>
                  <a:lnTo>
                    <a:pt x="3078226" y="395097"/>
                  </a:lnTo>
                  <a:lnTo>
                    <a:pt x="3118739" y="374777"/>
                  </a:lnTo>
                  <a:lnTo>
                    <a:pt x="3162173" y="359791"/>
                  </a:lnTo>
                  <a:lnTo>
                    <a:pt x="3207893" y="350393"/>
                  </a:lnTo>
                  <a:lnTo>
                    <a:pt x="3255505" y="347218"/>
                  </a:lnTo>
                  <a:lnTo>
                    <a:pt x="4570476" y="347218"/>
                  </a:lnTo>
                  <a:lnTo>
                    <a:pt x="4570476" y="231648"/>
                  </a:lnTo>
                  <a:close/>
                </a:path>
                <a:path w="4570730" h="3657600">
                  <a:moveTo>
                    <a:pt x="4570476" y="0"/>
                  </a:moveTo>
                  <a:lnTo>
                    <a:pt x="3255137" y="0"/>
                  </a:lnTo>
                  <a:lnTo>
                    <a:pt x="3207512" y="1651"/>
                  </a:lnTo>
                  <a:lnTo>
                    <a:pt x="3160776" y="6350"/>
                  </a:lnTo>
                  <a:lnTo>
                    <a:pt x="3114929" y="14224"/>
                  </a:lnTo>
                  <a:lnTo>
                    <a:pt x="3070098" y="25019"/>
                  </a:lnTo>
                  <a:lnTo>
                    <a:pt x="3026410" y="38735"/>
                  </a:lnTo>
                  <a:lnTo>
                    <a:pt x="2984119" y="54991"/>
                  </a:lnTo>
                  <a:lnTo>
                    <a:pt x="2943098" y="74041"/>
                  </a:lnTo>
                  <a:lnTo>
                    <a:pt x="2903474" y="95631"/>
                  </a:lnTo>
                  <a:lnTo>
                    <a:pt x="2865501" y="119634"/>
                  </a:lnTo>
                  <a:lnTo>
                    <a:pt x="2829306" y="145923"/>
                  </a:lnTo>
                  <a:lnTo>
                    <a:pt x="2794762" y="174371"/>
                  </a:lnTo>
                  <a:lnTo>
                    <a:pt x="2762123" y="204978"/>
                  </a:lnTo>
                  <a:lnTo>
                    <a:pt x="2731516" y="237617"/>
                  </a:lnTo>
                  <a:lnTo>
                    <a:pt x="2703068" y="272034"/>
                  </a:lnTo>
                  <a:lnTo>
                    <a:pt x="2676779" y="308356"/>
                  </a:lnTo>
                  <a:lnTo>
                    <a:pt x="2652903" y="346329"/>
                  </a:lnTo>
                  <a:lnTo>
                    <a:pt x="2631313" y="385953"/>
                  </a:lnTo>
                  <a:lnTo>
                    <a:pt x="2612263" y="426847"/>
                  </a:lnTo>
                  <a:lnTo>
                    <a:pt x="2595880" y="469265"/>
                  </a:lnTo>
                  <a:lnTo>
                    <a:pt x="2582291" y="512953"/>
                  </a:lnTo>
                  <a:lnTo>
                    <a:pt x="2571496" y="557784"/>
                  </a:lnTo>
                  <a:lnTo>
                    <a:pt x="2563622" y="603631"/>
                  </a:lnTo>
                  <a:lnTo>
                    <a:pt x="2558923" y="650367"/>
                  </a:lnTo>
                  <a:lnTo>
                    <a:pt x="2557272" y="697992"/>
                  </a:lnTo>
                  <a:lnTo>
                    <a:pt x="2558923" y="745617"/>
                  </a:lnTo>
                  <a:lnTo>
                    <a:pt x="2563622" y="792353"/>
                  </a:lnTo>
                  <a:lnTo>
                    <a:pt x="2571369" y="838200"/>
                  </a:lnTo>
                  <a:lnTo>
                    <a:pt x="2582164" y="883031"/>
                  </a:lnTo>
                  <a:lnTo>
                    <a:pt x="2595753" y="926719"/>
                  </a:lnTo>
                  <a:lnTo>
                    <a:pt x="2612009" y="969137"/>
                  </a:lnTo>
                  <a:lnTo>
                    <a:pt x="2630932" y="1010031"/>
                  </a:lnTo>
                  <a:lnTo>
                    <a:pt x="2652395" y="1049655"/>
                  </a:lnTo>
                  <a:lnTo>
                    <a:pt x="2676271" y="1087628"/>
                  </a:lnTo>
                  <a:lnTo>
                    <a:pt x="2702433" y="1123950"/>
                  </a:lnTo>
                  <a:lnTo>
                    <a:pt x="2730881" y="1158367"/>
                  </a:lnTo>
                  <a:lnTo>
                    <a:pt x="2761361" y="1191006"/>
                  </a:lnTo>
                  <a:lnTo>
                    <a:pt x="2794000" y="1221613"/>
                  </a:lnTo>
                  <a:lnTo>
                    <a:pt x="2828417" y="1250061"/>
                  </a:lnTo>
                  <a:lnTo>
                    <a:pt x="2864612" y="1276350"/>
                  </a:lnTo>
                  <a:lnTo>
                    <a:pt x="2902585" y="1300353"/>
                  </a:lnTo>
                  <a:lnTo>
                    <a:pt x="2942209" y="1321943"/>
                  </a:lnTo>
                  <a:lnTo>
                    <a:pt x="2983230" y="1340993"/>
                  </a:lnTo>
                  <a:lnTo>
                    <a:pt x="3025648" y="1357249"/>
                  </a:lnTo>
                  <a:lnTo>
                    <a:pt x="3069336" y="1370965"/>
                  </a:lnTo>
                  <a:lnTo>
                    <a:pt x="3114294" y="1381760"/>
                  </a:lnTo>
                  <a:lnTo>
                    <a:pt x="3160268" y="1389634"/>
                  </a:lnTo>
                  <a:lnTo>
                    <a:pt x="3207258" y="1394333"/>
                  </a:lnTo>
                  <a:lnTo>
                    <a:pt x="3255137" y="1395984"/>
                  </a:lnTo>
                  <a:lnTo>
                    <a:pt x="4570476" y="1395984"/>
                  </a:lnTo>
                  <a:lnTo>
                    <a:pt x="4570476" y="1280287"/>
                  </a:lnTo>
                  <a:lnTo>
                    <a:pt x="3255137" y="1280287"/>
                  </a:lnTo>
                  <a:lnTo>
                    <a:pt x="3207258" y="1278382"/>
                  </a:lnTo>
                  <a:lnTo>
                    <a:pt x="3160522" y="1272667"/>
                  </a:lnTo>
                  <a:lnTo>
                    <a:pt x="3115056" y="1263396"/>
                  </a:lnTo>
                  <a:lnTo>
                    <a:pt x="3070860" y="1250696"/>
                  </a:lnTo>
                  <a:lnTo>
                    <a:pt x="3028315" y="1234567"/>
                  </a:lnTo>
                  <a:lnTo>
                    <a:pt x="2987294" y="1215390"/>
                  </a:lnTo>
                  <a:lnTo>
                    <a:pt x="2948178" y="1193165"/>
                  </a:lnTo>
                  <a:lnTo>
                    <a:pt x="2910967" y="1168146"/>
                  </a:lnTo>
                  <a:lnTo>
                    <a:pt x="2875915" y="1140333"/>
                  </a:lnTo>
                  <a:lnTo>
                    <a:pt x="2843149" y="1109980"/>
                  </a:lnTo>
                  <a:lnTo>
                    <a:pt x="2812796" y="1077214"/>
                  </a:lnTo>
                  <a:lnTo>
                    <a:pt x="2784983" y="1042162"/>
                  </a:lnTo>
                  <a:lnTo>
                    <a:pt x="2759964" y="1004951"/>
                  </a:lnTo>
                  <a:lnTo>
                    <a:pt x="2737739" y="965835"/>
                  </a:lnTo>
                  <a:lnTo>
                    <a:pt x="2718562" y="924941"/>
                  </a:lnTo>
                  <a:lnTo>
                    <a:pt x="2702433" y="882269"/>
                  </a:lnTo>
                  <a:lnTo>
                    <a:pt x="2689733" y="838073"/>
                  </a:lnTo>
                  <a:lnTo>
                    <a:pt x="2680462" y="792607"/>
                  </a:lnTo>
                  <a:lnTo>
                    <a:pt x="2674747" y="745871"/>
                  </a:lnTo>
                  <a:lnTo>
                    <a:pt x="2672842" y="697992"/>
                  </a:lnTo>
                  <a:lnTo>
                    <a:pt x="2674747" y="650113"/>
                  </a:lnTo>
                  <a:lnTo>
                    <a:pt x="2680462" y="603377"/>
                  </a:lnTo>
                  <a:lnTo>
                    <a:pt x="2689733" y="557911"/>
                  </a:lnTo>
                  <a:lnTo>
                    <a:pt x="2702433" y="513715"/>
                  </a:lnTo>
                  <a:lnTo>
                    <a:pt x="2718562" y="471043"/>
                  </a:lnTo>
                  <a:lnTo>
                    <a:pt x="2737739" y="430149"/>
                  </a:lnTo>
                  <a:lnTo>
                    <a:pt x="2759964" y="391033"/>
                  </a:lnTo>
                  <a:lnTo>
                    <a:pt x="2784983" y="353822"/>
                  </a:lnTo>
                  <a:lnTo>
                    <a:pt x="2812796" y="318770"/>
                  </a:lnTo>
                  <a:lnTo>
                    <a:pt x="2843149" y="286004"/>
                  </a:lnTo>
                  <a:lnTo>
                    <a:pt x="2875915" y="255651"/>
                  </a:lnTo>
                  <a:lnTo>
                    <a:pt x="2910967" y="227838"/>
                  </a:lnTo>
                  <a:lnTo>
                    <a:pt x="2948178" y="202819"/>
                  </a:lnTo>
                  <a:lnTo>
                    <a:pt x="2987294" y="180594"/>
                  </a:lnTo>
                  <a:lnTo>
                    <a:pt x="3028315" y="161417"/>
                  </a:lnTo>
                  <a:lnTo>
                    <a:pt x="3070860" y="145288"/>
                  </a:lnTo>
                  <a:lnTo>
                    <a:pt x="3115056" y="132588"/>
                  </a:lnTo>
                  <a:lnTo>
                    <a:pt x="3160522" y="123317"/>
                  </a:lnTo>
                  <a:lnTo>
                    <a:pt x="3207258" y="117602"/>
                  </a:lnTo>
                  <a:lnTo>
                    <a:pt x="3255137" y="115697"/>
                  </a:lnTo>
                  <a:lnTo>
                    <a:pt x="4570476" y="115697"/>
                  </a:lnTo>
                  <a:lnTo>
                    <a:pt x="4570476" y="0"/>
                  </a:lnTo>
                  <a:close/>
                </a:path>
              </a:pathLst>
            </a:custGeom>
            <a:solidFill>
              <a:srgbClr val="D5392C"/>
            </a:solidFill>
          </p:spPr>
          <p:txBody>
            <a:bodyPr wrap="square" lIns="0" tIns="0" rIns="0" bIns="0" rtlCol="0"/>
            <a:lstStyle/>
            <a:p>
              <a:endParaRPr/>
            </a:p>
          </p:txBody>
        </p:sp>
      </p:grpSp>
      <p:sp>
        <p:nvSpPr>
          <p:cNvPr id="6" name="object 6"/>
          <p:cNvSpPr txBox="1"/>
          <p:nvPr/>
        </p:nvSpPr>
        <p:spPr>
          <a:xfrm>
            <a:off x="0" y="3428998"/>
            <a:ext cx="4570730" cy="2515047"/>
          </a:xfrm>
          <a:prstGeom prst="rect">
            <a:avLst/>
          </a:prstGeom>
        </p:spPr>
        <p:txBody>
          <a:bodyPr vert="horz" wrap="square" lIns="0" tIns="0" rIns="0" bIns="0" rtlCol="0">
            <a:spAutoFit/>
          </a:bodyPr>
          <a:lstStyle/>
          <a:p>
            <a:pPr>
              <a:lnSpc>
                <a:spcPct val="100000"/>
              </a:lnSpc>
            </a:pPr>
            <a:endParaRPr sz="3700" dirty="0">
              <a:latin typeface="Times New Roman"/>
              <a:cs typeface="Times New Roman"/>
            </a:endParaRPr>
          </a:p>
          <a:p>
            <a:pPr>
              <a:lnSpc>
                <a:spcPct val="100000"/>
              </a:lnSpc>
              <a:spcBef>
                <a:spcPts val="20"/>
              </a:spcBef>
            </a:pPr>
            <a:endParaRPr sz="3250" dirty="0">
              <a:latin typeface="Times New Roman"/>
              <a:cs typeface="Times New Roman"/>
            </a:endParaRPr>
          </a:p>
          <a:p>
            <a:pPr marL="426720" marR="669925">
              <a:lnSpc>
                <a:spcPct val="156300"/>
              </a:lnSpc>
            </a:pPr>
            <a:r>
              <a:rPr lang="en-US" sz="3200" b="0" spc="50" dirty="0">
                <a:solidFill>
                  <a:srgbClr val="D5392C"/>
                </a:solidFill>
                <a:latin typeface="Bookman Old Style"/>
                <a:cs typeface="Bookman Old Style"/>
              </a:rPr>
              <a:t>Network   Topology</a:t>
            </a:r>
            <a:endParaRPr sz="3200" dirty="0">
              <a:latin typeface="Bookman Old Style"/>
              <a:cs typeface="Bookman Old Style"/>
            </a:endParaRPr>
          </a:p>
        </p:txBody>
      </p:sp>
      <p:sp>
        <p:nvSpPr>
          <p:cNvPr id="12" name="object 12"/>
          <p:cNvSpPr txBox="1">
            <a:spLocks noGrp="1"/>
          </p:cNvSpPr>
          <p:nvPr>
            <p:ph type="ftr" sz="quarter" idx="5"/>
          </p:nvPr>
        </p:nvSpPr>
        <p:spPr>
          <a:xfrm>
            <a:off x="596900" y="6382017"/>
            <a:ext cx="12319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5</a:t>
            </a:fld>
            <a:endParaRPr spc="-5" dirty="0"/>
          </a:p>
        </p:txBody>
      </p:sp>
      <p:sp>
        <p:nvSpPr>
          <p:cNvPr id="22" name="object 4">
            <a:extLst>
              <a:ext uri="{FF2B5EF4-FFF2-40B4-BE49-F238E27FC236}">
                <a16:creationId xmlns:a16="http://schemas.microsoft.com/office/drawing/2014/main" id="{BBF13A16-FECF-DC02-4AE4-117EDAA11855}"/>
              </a:ext>
            </a:extLst>
          </p:cNvPr>
          <p:cNvSpPr txBox="1">
            <a:spLocks noGrp="1"/>
          </p:cNvSpPr>
          <p:nvPr>
            <p:ph type="body" idx="1"/>
          </p:nvPr>
        </p:nvSpPr>
        <p:spPr>
          <a:xfrm>
            <a:off x="4582922" y="76200"/>
            <a:ext cx="7621270" cy="6163226"/>
          </a:xfrm>
          <a:prstGeom prst="rect">
            <a:avLst/>
          </a:prstGeom>
        </p:spPr>
        <p:txBody>
          <a:bodyPr vert="horz" wrap="square" lIns="0" tIns="12700" rIns="0" bIns="0" rtlCol="0">
            <a:spAutoFit/>
          </a:bodyPr>
          <a:lstStyle/>
          <a:p>
            <a:pPr marL="481330" lvl="1">
              <a:spcBef>
                <a:spcPts val="100"/>
              </a:spcBef>
              <a:tabLst>
                <a:tab pos="367665" algn="l"/>
                <a:tab pos="368300" algn="l"/>
              </a:tabLst>
            </a:pPr>
            <a:endParaRPr lang="en-GB" sz="2000" spc="-10" dirty="0">
              <a:solidFill>
                <a:srgbClr val="224653"/>
              </a:solidFill>
              <a:latin typeface="Corbel" panose="020B0503020204020204" pitchFamily="34" charset="0"/>
            </a:endParaRPr>
          </a:p>
          <a:p>
            <a:pPr marL="24130">
              <a:lnSpc>
                <a:spcPct val="100000"/>
              </a:lnSpc>
              <a:spcBef>
                <a:spcPts val="100"/>
              </a:spcBef>
              <a:tabLst>
                <a:tab pos="367665" algn="l"/>
                <a:tab pos="368300" algn="l"/>
              </a:tabLst>
            </a:pPr>
            <a:r>
              <a:rPr lang="en-GB" sz="2800" b="1" spc="-10" dirty="0">
                <a:solidFill>
                  <a:srgbClr val="224653"/>
                </a:solidFill>
                <a:latin typeface="Corbel" panose="020B0503020204020204" pitchFamily="34" charset="0"/>
              </a:rPr>
              <a:t>3) Building B:</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Router: </a:t>
            </a:r>
            <a:r>
              <a:rPr lang="en-GB" sz="2400" b="1" spc="-10" dirty="0" err="1">
                <a:solidFill>
                  <a:srgbClr val="224653"/>
                </a:solidFill>
                <a:latin typeface="Corbel" panose="020B0503020204020204" pitchFamily="34" charset="0"/>
              </a:rPr>
              <a:t>BuildingB</a:t>
            </a:r>
            <a:r>
              <a:rPr lang="en-GB" sz="2400" b="1" spc="-10" dirty="0">
                <a:solidFill>
                  <a:srgbClr val="224653"/>
                </a:solidFill>
                <a:latin typeface="Corbel" panose="020B0503020204020204" pitchFamily="34" charset="0"/>
              </a:rPr>
              <a:t>-Router (BGP-enabled)</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Layer 3 Switch: </a:t>
            </a:r>
            <a:r>
              <a:rPr lang="en-GB" sz="2400" b="1" spc="-10" dirty="0" err="1">
                <a:solidFill>
                  <a:srgbClr val="224653"/>
                </a:solidFill>
                <a:latin typeface="Corbel" panose="020B0503020204020204" pitchFamily="34" charset="0"/>
              </a:rPr>
              <a:t>BuildingB</a:t>
            </a:r>
            <a:r>
              <a:rPr lang="en-GB" sz="2400" b="1" spc="-10" dirty="0">
                <a:solidFill>
                  <a:srgbClr val="224653"/>
                </a:solidFill>
                <a:latin typeface="Corbel" panose="020B0503020204020204" pitchFamily="34" charset="0"/>
              </a:rPr>
              <a:t>-Switch (Inter-VLAN routing)</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VLANS:</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40 (Operations): 40.0.0.0/24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30 (Finance): 30.0.0.0/24</a:t>
            </a:r>
          </a:p>
          <a:p>
            <a:pPr marL="1681480" lvl="3" indent="-285750">
              <a:spcBef>
                <a:spcPts val="100"/>
              </a:spcBef>
              <a:buFont typeface="Courier New" panose="02070309020205020404" pitchFamily="49" charset="0"/>
              <a:buChar char="o"/>
              <a:tabLst>
                <a:tab pos="367665" algn="l"/>
                <a:tab pos="368300" algn="l"/>
              </a:tabLst>
            </a:pPr>
            <a:endParaRPr lang="en-GB" sz="2000" spc="-10" dirty="0">
              <a:solidFill>
                <a:srgbClr val="224653"/>
              </a:solidFill>
              <a:latin typeface="Corbel" panose="020B0503020204020204" pitchFamily="34" charset="0"/>
            </a:endParaRPr>
          </a:p>
          <a:p>
            <a:pPr marL="24130">
              <a:lnSpc>
                <a:spcPct val="100000"/>
              </a:lnSpc>
              <a:spcBef>
                <a:spcPts val="100"/>
              </a:spcBef>
              <a:tabLst>
                <a:tab pos="367665" algn="l"/>
                <a:tab pos="368300" algn="l"/>
              </a:tabLst>
            </a:pPr>
            <a:r>
              <a:rPr lang="en-GB" sz="2800" b="1" spc="-10" dirty="0">
                <a:solidFill>
                  <a:srgbClr val="224653"/>
                </a:solidFill>
                <a:latin typeface="Corbel" panose="020B0503020204020204" pitchFamily="34" charset="0"/>
              </a:rPr>
              <a:t>4) Building C:</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Router: </a:t>
            </a:r>
            <a:r>
              <a:rPr lang="en-GB" sz="2400" b="1" spc="-10" dirty="0" err="1">
                <a:solidFill>
                  <a:srgbClr val="224653"/>
                </a:solidFill>
                <a:latin typeface="Corbel" panose="020B0503020204020204" pitchFamily="34" charset="0"/>
              </a:rPr>
              <a:t>BuildingC</a:t>
            </a:r>
            <a:r>
              <a:rPr lang="en-GB" sz="2400" b="1" spc="-10" dirty="0">
                <a:solidFill>
                  <a:srgbClr val="224653"/>
                </a:solidFill>
                <a:latin typeface="Corbel" panose="020B0503020204020204" pitchFamily="34" charset="0"/>
              </a:rPr>
              <a:t>-Router (BGP-enabled)</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Layer 3 Switch: </a:t>
            </a:r>
            <a:r>
              <a:rPr lang="en-GB" sz="2400" b="1" spc="-10" dirty="0" err="1">
                <a:solidFill>
                  <a:srgbClr val="224653"/>
                </a:solidFill>
                <a:latin typeface="Corbel" panose="020B0503020204020204" pitchFamily="34" charset="0"/>
              </a:rPr>
              <a:t>BuildingC</a:t>
            </a:r>
            <a:r>
              <a:rPr lang="en-GB" sz="2400" b="1" spc="-10" dirty="0">
                <a:solidFill>
                  <a:srgbClr val="224653"/>
                </a:solidFill>
                <a:latin typeface="Corbel" panose="020B0503020204020204" pitchFamily="34" charset="0"/>
              </a:rPr>
              <a:t>-Switch (Inter-VLAN routing)</a:t>
            </a:r>
          </a:p>
          <a:p>
            <a:pPr marL="824230" lvl="1" indent="-342900">
              <a:spcBef>
                <a:spcPts val="100"/>
              </a:spcBef>
              <a:buFont typeface="Arial" panose="020B0604020202020204" pitchFamily="34" charset="0"/>
              <a:buChar char="•"/>
              <a:tabLst>
                <a:tab pos="367665" algn="l"/>
                <a:tab pos="368300" algn="l"/>
              </a:tabLst>
            </a:pPr>
            <a:r>
              <a:rPr lang="en-GB" sz="2400" b="1" spc="-10" dirty="0">
                <a:solidFill>
                  <a:srgbClr val="224653"/>
                </a:solidFill>
                <a:latin typeface="Corbel" panose="020B0503020204020204" pitchFamily="34" charset="0"/>
              </a:rPr>
              <a:t>VLANS:</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20 (Logistics): 20.0.0.0/24</a:t>
            </a:r>
          </a:p>
          <a:p>
            <a:pPr marL="1681480" lvl="3" indent="-285750">
              <a:spcBef>
                <a:spcPts val="100"/>
              </a:spcBef>
              <a:buFont typeface="Courier New" panose="02070309020205020404" pitchFamily="49" charset="0"/>
              <a:buChar char="o"/>
              <a:tabLst>
                <a:tab pos="367665" algn="l"/>
                <a:tab pos="368300" algn="l"/>
              </a:tabLst>
            </a:pPr>
            <a:r>
              <a:rPr lang="en-GB" sz="2000" spc="-10" dirty="0">
                <a:solidFill>
                  <a:srgbClr val="224653"/>
                </a:solidFill>
                <a:latin typeface="Corbel" panose="020B0503020204020204" pitchFamily="34" charset="0"/>
              </a:rPr>
              <a:t>VLAN 10 (Marketing): 10.0.0.0/24</a:t>
            </a:r>
          </a:p>
          <a:p>
            <a:pPr marL="1395730" lvl="3">
              <a:spcBef>
                <a:spcPts val="100"/>
              </a:spcBef>
              <a:tabLst>
                <a:tab pos="367665" algn="l"/>
                <a:tab pos="368300" algn="l"/>
              </a:tabLst>
            </a:pPr>
            <a:endParaRPr lang="en-GB" sz="2000" spc="-10" dirty="0">
              <a:solidFill>
                <a:srgbClr val="224653"/>
              </a:solidFill>
              <a:latin typeface="Corbel" panose="020B05030202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410F-0E32-40FE-22C7-6953394D812A}"/>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2257AAEC-BECE-FD6B-7713-D0B48B8946AB}"/>
              </a:ext>
            </a:extLst>
          </p:cNvPr>
          <p:cNvSpPr>
            <a:spLocks noGrp="1"/>
          </p:cNvSpPr>
          <p:nvPr>
            <p:ph type="body" idx="1"/>
          </p:nvPr>
        </p:nvSpPr>
        <p:spPr/>
        <p:txBody>
          <a:bodyPr/>
          <a:lstStyle/>
          <a:p>
            <a:endParaRPr lang="en-GB" dirty="0"/>
          </a:p>
        </p:txBody>
      </p:sp>
      <p:pic>
        <p:nvPicPr>
          <p:cNvPr id="12" name="Picture 11">
            <a:extLst>
              <a:ext uri="{FF2B5EF4-FFF2-40B4-BE49-F238E27FC236}">
                <a16:creationId xmlns:a16="http://schemas.microsoft.com/office/drawing/2014/main" id="{9C84A7EF-605E-678F-7DFF-3A3F5D76E52B}"/>
              </a:ext>
            </a:extLst>
          </p:cNvPr>
          <p:cNvPicPr>
            <a:picLocks noChangeAspect="1"/>
          </p:cNvPicPr>
          <p:nvPr/>
        </p:nvPicPr>
        <p:blipFill>
          <a:blip r:embed="rId2"/>
          <a:stretch>
            <a:fillRect/>
          </a:stretch>
        </p:blipFill>
        <p:spPr>
          <a:xfrm>
            <a:off x="38317" y="85345"/>
            <a:ext cx="12115365" cy="6324599"/>
          </a:xfrm>
          <a:prstGeom prst="rect">
            <a:avLst/>
          </a:prstGeom>
        </p:spPr>
      </p:pic>
      <p:sp>
        <p:nvSpPr>
          <p:cNvPr id="13" name="object 13">
            <a:extLst>
              <a:ext uri="{FF2B5EF4-FFF2-40B4-BE49-F238E27FC236}">
                <a16:creationId xmlns:a16="http://schemas.microsoft.com/office/drawing/2014/main" id="{73CA58FB-C108-BD01-931A-47F77B1DF4E6}"/>
              </a:ext>
            </a:extLst>
          </p:cNvPr>
          <p:cNvSpPr txBox="1">
            <a:spLocks noGrp="1"/>
          </p:cNvSpPr>
          <p:nvPr>
            <p:ph type="sldNum" sz="quarter" idx="7"/>
          </p:nvPr>
        </p:nvSpPr>
        <p:spPr>
          <a:xfrm>
            <a:off x="11506200" y="6457090"/>
            <a:ext cx="216534" cy="281304"/>
          </a:xfrm>
          <a:prstGeom prst="rect">
            <a:avLst/>
          </a:prstGeom>
        </p:spPr>
        <p:txBody>
          <a:bodyPr vert="horz" wrap="square" lIns="0" tIns="0" rIns="0" bIns="0" rtlCol="0">
            <a:spAutoFit/>
          </a:bodyPr>
          <a:lstStyle/>
          <a:p>
            <a:pPr marL="38100">
              <a:lnSpc>
                <a:spcPts val="2090"/>
              </a:lnSpc>
            </a:pPr>
            <a:fld id="{81D60167-4931-47E6-BA6A-407CBD079E47}" type="slidenum">
              <a:rPr spc="-5" dirty="0"/>
              <a:t>6</a:t>
            </a:fld>
            <a:endParaRPr spc="-5" dirty="0"/>
          </a:p>
        </p:txBody>
      </p:sp>
      <p:sp>
        <p:nvSpPr>
          <p:cNvPr id="14" name="object 12">
            <a:extLst>
              <a:ext uri="{FF2B5EF4-FFF2-40B4-BE49-F238E27FC236}">
                <a16:creationId xmlns:a16="http://schemas.microsoft.com/office/drawing/2014/main" id="{10F2CFF3-C743-8897-15A1-D31098AC1A43}"/>
              </a:ext>
            </a:extLst>
          </p:cNvPr>
          <p:cNvSpPr txBox="1">
            <a:spLocks noGrp="1"/>
          </p:cNvSpPr>
          <p:nvPr>
            <p:ph type="ftr" sz="quarter" idx="5"/>
          </p:nvPr>
        </p:nvSpPr>
        <p:spPr>
          <a:xfrm>
            <a:off x="374700" y="6503351"/>
            <a:ext cx="1262330" cy="269304"/>
          </a:xfrm>
          <a:prstGeom prst="rect">
            <a:avLst/>
          </a:prstGeom>
        </p:spPr>
        <p:txBody>
          <a:bodyPr vert="horz" wrap="square" lIns="0" tIns="0" rIns="0" bIns="0" rtlCol="0">
            <a:spAutoFit/>
          </a:bodyPr>
          <a:lstStyle/>
          <a:p>
            <a:pPr marL="12700">
              <a:lnSpc>
                <a:spcPts val="2090"/>
              </a:lnSpc>
            </a:pPr>
            <a:r>
              <a:rPr lang="en-US" spc="-10" dirty="0"/>
              <a:t>19</a:t>
            </a:r>
            <a:r>
              <a:rPr spc="-10" dirty="0"/>
              <a:t>/10/2024</a:t>
            </a:r>
          </a:p>
        </p:txBody>
      </p:sp>
    </p:spTree>
    <p:extLst>
      <p:ext uri="{BB962C8B-B14F-4D97-AF65-F5344CB8AC3E}">
        <p14:creationId xmlns:p14="http://schemas.microsoft.com/office/powerpoint/2010/main" val="2660739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7400" y="1065596"/>
            <a:ext cx="8732266" cy="5334409"/>
          </a:xfrm>
          <a:prstGeom prst="rect">
            <a:avLst/>
          </a:prstGeom>
        </p:spPr>
        <p:txBody>
          <a:bodyPr vert="horz" wrap="square" lIns="0" tIns="12700" rIns="0" bIns="0" rtlCol="0">
            <a:spAutoFit/>
          </a:bodyPr>
          <a:lstStyle/>
          <a:p>
            <a:pPr marL="342900" lvl="2" indent="-342900">
              <a:lnSpc>
                <a:spcPct val="107000"/>
              </a:lnSpc>
              <a:spcAft>
                <a:spcPts val="800"/>
              </a:spcAft>
              <a:buFont typeface="+mj-lt"/>
              <a:buAutoNum type="arabicPeriod"/>
              <a:tabLst>
                <a:tab pos="457200" algn="l"/>
              </a:tabLst>
            </a:pPr>
            <a:r>
              <a:rPr lang="en-US" sz="24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BGP Configuration:</a:t>
            </a:r>
            <a:endParaRPr lang="en-GB" sz="20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742950" lvl="3" indent="-285750">
              <a:lnSpc>
                <a:spcPct val="107000"/>
              </a:lnSpc>
              <a:spcAft>
                <a:spcPts val="800"/>
              </a:spcAft>
              <a:buSzPts val="1000"/>
              <a:buFont typeface="Courier New" panose="02070309020205020404" pitchFamily="49" charset="0"/>
              <a:buChar char="o"/>
              <a:tabLst>
                <a:tab pos="914400" algn="l"/>
              </a:tabLst>
            </a:pPr>
            <a:r>
              <a:rPr lang="en-US" sz="2000" kern="0" dirty="0">
                <a:solidFill>
                  <a:srgbClr val="224653"/>
                </a:solidFill>
                <a:effectLst/>
                <a:latin typeface="Corbel" panose="020B0503020204020204" pitchFamily="34" charset="0"/>
                <a:ea typeface="Times New Roman" panose="02020603050405020304" pitchFamily="18" charset="0"/>
                <a:cs typeface="Times New Roman" panose="02020603050405020304" pitchFamily="18" charset="0"/>
              </a:rPr>
              <a:t>Each building and HQ will have BGP configured with a unique Autonomous System Number (ASN). For simplicity:</a:t>
            </a:r>
            <a:endParaRPr lang="en-GB" kern="100" dirty="0">
              <a:solidFill>
                <a:srgbClr val="224653"/>
              </a:solidFill>
              <a:effectLst/>
              <a:latin typeface="Corbel" panose="020B0503020204020204" pitchFamily="34" charset="0"/>
              <a:ea typeface="Calibri" panose="020F0502020204030204" pitchFamily="34" charset="0"/>
              <a:cs typeface="Times New Roman" panose="02020603050405020304" pitchFamily="18" charset="0"/>
            </a:endParaRPr>
          </a:p>
          <a:p>
            <a:pPr marL="1143000" lvl="4" indent="-228600">
              <a:lnSpc>
                <a:spcPct val="107000"/>
              </a:lnSpc>
              <a:spcAft>
                <a:spcPts val="800"/>
              </a:spcAft>
              <a:buSzPts val="1000"/>
              <a:buFont typeface="Wingdings" panose="05000000000000000000" pitchFamily="2" charset="2"/>
              <a:buChar char=""/>
              <a:tabLst>
                <a:tab pos="1371600" algn="l"/>
              </a:tabLst>
            </a:pPr>
            <a:r>
              <a:rPr lang="en-US" sz="2000"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HQ uses ASN 65000.</a:t>
            </a:r>
            <a:endParaRPr lang="en-GB"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1143000" lvl="4" indent="-228600">
              <a:lnSpc>
                <a:spcPct val="107000"/>
              </a:lnSpc>
              <a:spcAft>
                <a:spcPts val="800"/>
              </a:spcAft>
              <a:buSzPts val="1000"/>
              <a:buFont typeface="Wingdings" panose="05000000000000000000" pitchFamily="2" charset="2"/>
              <a:buChar char=""/>
              <a:tabLst>
                <a:tab pos="1371600" algn="l"/>
              </a:tabLst>
            </a:pPr>
            <a:r>
              <a:rPr lang="en-US" sz="2000"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Building A uses ASN 65001.</a:t>
            </a:r>
            <a:endParaRPr lang="en-GB"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1143000" lvl="4" indent="-228600">
              <a:lnSpc>
                <a:spcPct val="107000"/>
              </a:lnSpc>
              <a:spcAft>
                <a:spcPts val="800"/>
              </a:spcAft>
              <a:buSzPts val="1000"/>
              <a:buFont typeface="Wingdings" panose="05000000000000000000" pitchFamily="2" charset="2"/>
              <a:buChar char=""/>
              <a:tabLst>
                <a:tab pos="1371600" algn="l"/>
              </a:tabLst>
            </a:pPr>
            <a:r>
              <a:rPr lang="en-US" sz="2000"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Building B uses ASN 65002.</a:t>
            </a:r>
            <a:endParaRPr lang="en-GB"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1143000" lvl="4" indent="-228600">
              <a:lnSpc>
                <a:spcPct val="107000"/>
              </a:lnSpc>
              <a:spcAft>
                <a:spcPts val="800"/>
              </a:spcAft>
              <a:buSzPts val="1000"/>
              <a:buFont typeface="Wingdings" panose="05000000000000000000" pitchFamily="2" charset="2"/>
              <a:buChar char=""/>
              <a:tabLst>
                <a:tab pos="1371600" algn="l"/>
              </a:tabLst>
            </a:pPr>
            <a:r>
              <a:rPr lang="en-US" sz="2000"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Building C uses ASN 65003.</a:t>
            </a:r>
            <a:endParaRPr lang="en-GB"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742950" lvl="3" indent="-285750">
              <a:lnSpc>
                <a:spcPct val="107000"/>
              </a:lnSpc>
              <a:spcAft>
                <a:spcPts val="800"/>
              </a:spcAft>
              <a:buSzPts val="1000"/>
              <a:buFont typeface="Courier New" panose="02070309020205020404" pitchFamily="49" charset="0"/>
              <a:buChar char="o"/>
              <a:tabLst>
                <a:tab pos="914400" algn="l"/>
              </a:tabLst>
            </a:pPr>
            <a:r>
              <a:rPr lang="en-US" sz="2000" kern="0" dirty="0">
                <a:solidFill>
                  <a:srgbClr val="224653"/>
                </a:solidFill>
                <a:effectLst/>
                <a:latin typeface="Corbel" panose="020B0503020204020204" pitchFamily="34" charset="0"/>
                <a:ea typeface="Times New Roman" panose="02020603050405020304" pitchFamily="18" charset="0"/>
                <a:cs typeface="Times New Roman" panose="02020603050405020304" pitchFamily="18" charset="0"/>
              </a:rPr>
              <a:t>External BGP (eBGP) neighbors will be established between the HQ and each building router.</a:t>
            </a:r>
            <a:endParaRPr lang="en-GB" kern="100" dirty="0">
              <a:solidFill>
                <a:srgbClr val="224653"/>
              </a:solidFill>
              <a:effectLst/>
              <a:latin typeface="Corbel" panose="020B0503020204020204" pitchFamily="34" charset="0"/>
              <a:ea typeface="Calibri" panose="020F0502020204030204" pitchFamily="34" charset="0"/>
              <a:cs typeface="Times New Roman" panose="02020603050405020304" pitchFamily="18" charset="0"/>
            </a:endParaRPr>
          </a:p>
          <a:p>
            <a:pPr marL="342900" lvl="2" indent="-342900">
              <a:lnSpc>
                <a:spcPct val="107000"/>
              </a:lnSpc>
              <a:spcAft>
                <a:spcPts val="800"/>
              </a:spcAft>
              <a:buFont typeface="+mj-lt"/>
              <a:buAutoNum type="arabicPeriod"/>
              <a:tabLst>
                <a:tab pos="457200" algn="l"/>
              </a:tabLst>
            </a:pPr>
            <a:r>
              <a:rPr lang="en-US" sz="24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Inter-VLAN Routing:</a:t>
            </a:r>
            <a:endParaRPr lang="en-GB" sz="20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a:p>
            <a:pPr marL="742950" lvl="3" indent="-285750">
              <a:lnSpc>
                <a:spcPct val="107000"/>
              </a:lnSpc>
              <a:spcAft>
                <a:spcPts val="800"/>
              </a:spcAft>
              <a:buSzPts val="1000"/>
              <a:buFont typeface="Courier New" panose="02070309020205020404" pitchFamily="49" charset="0"/>
              <a:buChar char="o"/>
              <a:tabLst>
                <a:tab pos="914400" algn="l"/>
              </a:tabLst>
            </a:pPr>
            <a:r>
              <a:rPr lang="en-US" sz="2000" kern="0" dirty="0">
                <a:solidFill>
                  <a:srgbClr val="224653"/>
                </a:solidFill>
                <a:effectLst/>
                <a:latin typeface="Corbel" panose="020B0503020204020204" pitchFamily="34" charset="0"/>
                <a:ea typeface="Times New Roman" panose="02020603050405020304" pitchFamily="18" charset="0"/>
                <a:cs typeface="Times New Roman" panose="02020603050405020304" pitchFamily="18" charset="0"/>
              </a:rPr>
              <a:t>Layer 3 switches at each location will handle inter-VLAN routing.</a:t>
            </a:r>
            <a:endParaRPr lang="en-GB" kern="100" dirty="0">
              <a:solidFill>
                <a:srgbClr val="224653"/>
              </a:solidFill>
              <a:effectLst/>
              <a:latin typeface="Corbel" panose="020B0503020204020204" pitchFamily="34" charset="0"/>
              <a:ea typeface="Calibri" panose="020F0502020204030204" pitchFamily="34" charset="0"/>
              <a:cs typeface="Times New Roman" panose="02020603050405020304" pitchFamily="18" charset="0"/>
            </a:endParaRPr>
          </a:p>
          <a:p>
            <a:pPr marL="742950" lvl="3" indent="-285750">
              <a:lnSpc>
                <a:spcPct val="107000"/>
              </a:lnSpc>
              <a:spcAft>
                <a:spcPts val="800"/>
              </a:spcAft>
              <a:buSzPts val="1000"/>
              <a:buFont typeface="Courier New" panose="02070309020205020404" pitchFamily="49" charset="0"/>
              <a:buChar char="o"/>
              <a:tabLst>
                <a:tab pos="914400" algn="l"/>
              </a:tabLst>
            </a:pPr>
            <a:r>
              <a:rPr lang="en-US" sz="2000" kern="0" dirty="0">
                <a:solidFill>
                  <a:srgbClr val="224653"/>
                </a:solidFill>
                <a:effectLst/>
                <a:latin typeface="Corbel" panose="020B0503020204020204" pitchFamily="34" charset="0"/>
                <a:ea typeface="Times New Roman" panose="02020603050405020304" pitchFamily="18" charset="0"/>
                <a:cs typeface="Times New Roman" panose="02020603050405020304" pitchFamily="18" charset="0"/>
              </a:rPr>
              <a:t>VLANs are assigned different subnets, and the Layer 3 switch will route traffic between VLANs at each location.</a:t>
            </a:r>
            <a:endParaRPr lang="en-GB" kern="100" dirty="0">
              <a:solidFill>
                <a:srgbClr val="224653"/>
              </a:solidFill>
              <a:effectLst/>
              <a:latin typeface="Corbel" panose="020B0503020204020204" pitchFamily="34" charset="0"/>
              <a:ea typeface="Calibri" panose="020F0502020204030204" pitchFamily="34" charset="0"/>
              <a:cs typeface="Times New Roman" panose="02020603050405020304" pitchFamily="18" charset="0"/>
            </a:endParaRPr>
          </a:p>
        </p:txBody>
      </p:sp>
      <p:sp>
        <p:nvSpPr>
          <p:cNvPr id="23" name="object 23"/>
          <p:cNvSpPr txBox="1">
            <a:spLocks noGrp="1"/>
          </p:cNvSpPr>
          <p:nvPr>
            <p:ph type="ftr" sz="quarter" idx="5"/>
          </p:nvPr>
        </p:nvSpPr>
        <p:spPr>
          <a:xfrm>
            <a:off x="590804" y="6279312"/>
            <a:ext cx="1314196"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24" name="object 24"/>
          <p:cNvSpPr txBox="1">
            <a:spLocks noGrp="1"/>
          </p:cNvSpPr>
          <p:nvPr>
            <p:ph type="sldNum" sz="quarter" idx="7"/>
          </p:nvPr>
        </p:nvSpPr>
        <p:spPr>
          <a:xfrm>
            <a:off x="11384662" y="6250014"/>
            <a:ext cx="216534" cy="281304"/>
          </a:xfrm>
          <a:prstGeom prst="rect">
            <a:avLst/>
          </a:prstGeom>
        </p:spPr>
        <p:txBody>
          <a:bodyPr vert="horz" wrap="square" lIns="0" tIns="0" rIns="0" bIns="0" rtlCol="0">
            <a:spAutoFit/>
          </a:bodyPr>
          <a:lstStyle/>
          <a:p>
            <a:pPr marL="38100">
              <a:lnSpc>
                <a:spcPts val="2090"/>
              </a:lnSpc>
            </a:pPr>
            <a:fld id="{81D60167-4931-47E6-BA6A-407CBD079E47}" type="slidenum">
              <a:rPr spc="-5" dirty="0"/>
              <a:t>7</a:t>
            </a:fld>
            <a:endParaRPr spc="-5" dirty="0"/>
          </a:p>
        </p:txBody>
      </p:sp>
      <p:sp>
        <p:nvSpPr>
          <p:cNvPr id="25" name="TextBox 24">
            <a:extLst>
              <a:ext uri="{FF2B5EF4-FFF2-40B4-BE49-F238E27FC236}">
                <a16:creationId xmlns:a16="http://schemas.microsoft.com/office/drawing/2014/main" id="{100A1EA1-79BC-761B-63E9-3F1DB84CD83C}"/>
              </a:ext>
            </a:extLst>
          </p:cNvPr>
          <p:cNvSpPr txBox="1"/>
          <p:nvPr/>
        </p:nvSpPr>
        <p:spPr>
          <a:xfrm>
            <a:off x="381000" y="445343"/>
            <a:ext cx="4697120" cy="800219"/>
          </a:xfrm>
          <a:prstGeom prst="rect">
            <a:avLst/>
          </a:prstGeom>
          <a:noFill/>
        </p:spPr>
        <p:txBody>
          <a:bodyPr wrap="none" rtlCol="0">
            <a:spAutoFit/>
          </a:bodyPr>
          <a:lstStyle/>
          <a:p>
            <a:r>
              <a:rPr lang="en-US" sz="2800" b="1" kern="0" dirty="0">
                <a:solidFill>
                  <a:srgbClr val="224653"/>
                </a:solidFill>
                <a:effectLst/>
                <a:latin typeface="Times New Roman" panose="02020603050405020304" pitchFamily="18" charset="0"/>
                <a:ea typeface="Times New Roman" panose="02020603050405020304" pitchFamily="18" charset="0"/>
                <a:cs typeface="Arial" panose="020B0604020202020204" pitchFamily="34" charset="0"/>
              </a:rPr>
              <a:t>Network Configuration Plan:</a:t>
            </a:r>
            <a:endParaRPr lang="en-GB" sz="2000" kern="100" dirty="0">
              <a:solidFill>
                <a:srgbClr val="224653"/>
              </a:solidFill>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89460" cy="2336800"/>
          </a:xfrm>
          <a:custGeom>
            <a:avLst/>
            <a:gdLst/>
            <a:ahLst/>
            <a:cxnLst/>
            <a:rect l="l" t="t" r="r" b="b"/>
            <a:pathLst>
              <a:path w="12189460" h="2336800">
                <a:moveTo>
                  <a:pt x="0" y="2336292"/>
                </a:moveTo>
                <a:lnTo>
                  <a:pt x="12188952" y="2336292"/>
                </a:lnTo>
                <a:lnTo>
                  <a:pt x="12188952" y="0"/>
                </a:lnTo>
                <a:lnTo>
                  <a:pt x="0" y="0"/>
                </a:lnTo>
                <a:lnTo>
                  <a:pt x="0" y="2336292"/>
                </a:lnTo>
                <a:close/>
              </a:path>
            </a:pathLst>
          </a:custGeom>
          <a:solidFill>
            <a:srgbClr val="F8E9D6"/>
          </a:solidFill>
        </p:spPr>
        <p:txBody>
          <a:bodyPr wrap="square" lIns="0" tIns="0" rIns="0" bIns="0" rtlCol="0"/>
          <a:lstStyle/>
          <a:p>
            <a:endParaRPr/>
          </a:p>
        </p:txBody>
      </p:sp>
      <p:grpSp>
        <p:nvGrpSpPr>
          <p:cNvPr id="3" name="object 3"/>
          <p:cNvGrpSpPr/>
          <p:nvPr/>
        </p:nvGrpSpPr>
        <p:grpSpPr>
          <a:xfrm>
            <a:off x="2540" y="15240"/>
            <a:ext cx="12189460" cy="6858127"/>
            <a:chOff x="0" y="0"/>
            <a:chExt cx="12189460" cy="6858127"/>
          </a:xfrm>
        </p:grpSpPr>
        <p:sp>
          <p:nvSpPr>
            <p:cNvPr id="4" name="object 4"/>
            <p:cNvSpPr/>
            <p:nvPr/>
          </p:nvSpPr>
          <p:spPr>
            <a:xfrm>
              <a:off x="426719" y="438912"/>
              <a:ext cx="11336020" cy="1897380"/>
            </a:xfrm>
            <a:custGeom>
              <a:avLst/>
              <a:gdLst/>
              <a:ahLst/>
              <a:cxnLst/>
              <a:rect l="l" t="t" r="r" b="b"/>
              <a:pathLst>
                <a:path w="11336020" h="1897380">
                  <a:moveTo>
                    <a:pt x="11335512" y="0"/>
                  </a:moveTo>
                  <a:lnTo>
                    <a:pt x="0" y="0"/>
                  </a:lnTo>
                  <a:lnTo>
                    <a:pt x="0" y="1897380"/>
                  </a:lnTo>
                  <a:lnTo>
                    <a:pt x="11335512" y="1897380"/>
                  </a:lnTo>
                  <a:lnTo>
                    <a:pt x="11335512" y="0"/>
                  </a:lnTo>
                  <a:close/>
                </a:path>
              </a:pathLst>
            </a:custGeom>
            <a:solidFill>
              <a:srgbClr val="FCF8F0"/>
            </a:solidFill>
          </p:spPr>
          <p:txBody>
            <a:bodyPr wrap="square" lIns="0" tIns="0" rIns="0" bIns="0" rtlCol="0"/>
            <a:lstStyle/>
            <a:p>
              <a:endParaRPr/>
            </a:p>
          </p:txBody>
        </p:sp>
        <p:sp>
          <p:nvSpPr>
            <p:cNvPr id="5" name="object 5"/>
            <p:cNvSpPr/>
            <p:nvPr/>
          </p:nvSpPr>
          <p:spPr>
            <a:xfrm>
              <a:off x="0" y="2336292"/>
              <a:ext cx="12189460" cy="4521835"/>
            </a:xfrm>
            <a:custGeom>
              <a:avLst/>
              <a:gdLst/>
              <a:ahLst/>
              <a:cxnLst/>
              <a:rect l="l" t="t" r="r" b="b"/>
              <a:pathLst>
                <a:path w="12189460" h="4521834">
                  <a:moveTo>
                    <a:pt x="12188952" y="0"/>
                  </a:moveTo>
                  <a:lnTo>
                    <a:pt x="0" y="0"/>
                  </a:lnTo>
                  <a:lnTo>
                    <a:pt x="0" y="4521708"/>
                  </a:lnTo>
                  <a:lnTo>
                    <a:pt x="12188952" y="4521708"/>
                  </a:lnTo>
                  <a:lnTo>
                    <a:pt x="12188952" y="0"/>
                  </a:lnTo>
                  <a:close/>
                </a:path>
              </a:pathLst>
            </a:custGeom>
            <a:solidFill>
              <a:srgbClr val="224653"/>
            </a:solidFill>
          </p:spPr>
          <p:txBody>
            <a:bodyPr wrap="square" lIns="0" tIns="0" rIns="0" bIns="0" rtlCol="0"/>
            <a:lstStyle/>
            <a:p>
              <a:endParaRPr/>
            </a:p>
          </p:txBody>
        </p:sp>
        <p:sp>
          <p:nvSpPr>
            <p:cNvPr id="7" name="object 7"/>
            <p:cNvSpPr/>
            <p:nvPr/>
          </p:nvSpPr>
          <p:spPr>
            <a:xfrm>
              <a:off x="812292" y="0"/>
              <a:ext cx="1396365" cy="2013585"/>
            </a:xfrm>
            <a:custGeom>
              <a:avLst/>
              <a:gdLst/>
              <a:ahLst/>
              <a:cxnLst/>
              <a:rect l="l" t="t" r="r" b="b"/>
              <a:pathLst>
                <a:path w="1396364" h="2013585">
                  <a:moveTo>
                    <a:pt x="1164336" y="0"/>
                  </a:moveTo>
                  <a:lnTo>
                    <a:pt x="1048766" y="0"/>
                  </a:lnTo>
                  <a:lnTo>
                    <a:pt x="1048766" y="1314958"/>
                  </a:lnTo>
                  <a:lnTo>
                    <a:pt x="1045591" y="1362583"/>
                  </a:lnTo>
                  <a:lnTo>
                    <a:pt x="1036193" y="1408303"/>
                  </a:lnTo>
                  <a:lnTo>
                    <a:pt x="1021207" y="1451610"/>
                  </a:lnTo>
                  <a:lnTo>
                    <a:pt x="1000887" y="1492250"/>
                  </a:lnTo>
                  <a:lnTo>
                    <a:pt x="975741" y="1529588"/>
                  </a:lnTo>
                  <a:lnTo>
                    <a:pt x="946150" y="1563243"/>
                  </a:lnTo>
                  <a:lnTo>
                    <a:pt x="912368" y="1592961"/>
                  </a:lnTo>
                  <a:lnTo>
                    <a:pt x="875157" y="1618107"/>
                  </a:lnTo>
                  <a:lnTo>
                    <a:pt x="834644" y="1638427"/>
                  </a:lnTo>
                  <a:lnTo>
                    <a:pt x="791337" y="1653413"/>
                  </a:lnTo>
                  <a:lnTo>
                    <a:pt x="745617" y="1662811"/>
                  </a:lnTo>
                  <a:lnTo>
                    <a:pt x="697992" y="1665986"/>
                  </a:lnTo>
                  <a:lnTo>
                    <a:pt x="650367" y="1662811"/>
                  </a:lnTo>
                  <a:lnTo>
                    <a:pt x="604647" y="1653413"/>
                  </a:lnTo>
                  <a:lnTo>
                    <a:pt x="561340" y="1638427"/>
                  </a:lnTo>
                  <a:lnTo>
                    <a:pt x="520827" y="1618107"/>
                  </a:lnTo>
                  <a:lnTo>
                    <a:pt x="483489" y="1592961"/>
                  </a:lnTo>
                  <a:lnTo>
                    <a:pt x="449872" y="1563243"/>
                  </a:lnTo>
                  <a:lnTo>
                    <a:pt x="420230" y="1529588"/>
                  </a:lnTo>
                  <a:lnTo>
                    <a:pt x="395046" y="1492250"/>
                  </a:lnTo>
                  <a:lnTo>
                    <a:pt x="374738" y="1451610"/>
                  </a:lnTo>
                  <a:lnTo>
                    <a:pt x="359714" y="1408303"/>
                  </a:lnTo>
                  <a:lnTo>
                    <a:pt x="350393" y="1362583"/>
                  </a:lnTo>
                  <a:lnTo>
                    <a:pt x="347205" y="1314958"/>
                  </a:lnTo>
                  <a:lnTo>
                    <a:pt x="347205" y="0"/>
                  </a:lnTo>
                  <a:lnTo>
                    <a:pt x="231648" y="0"/>
                  </a:lnTo>
                  <a:lnTo>
                    <a:pt x="231648" y="1314958"/>
                  </a:lnTo>
                  <a:lnTo>
                    <a:pt x="234048" y="1362329"/>
                  </a:lnTo>
                  <a:lnTo>
                    <a:pt x="241096" y="1408557"/>
                  </a:lnTo>
                  <a:lnTo>
                    <a:pt x="252577" y="1453134"/>
                  </a:lnTo>
                  <a:lnTo>
                    <a:pt x="268236" y="1495933"/>
                  </a:lnTo>
                  <a:lnTo>
                    <a:pt x="287845" y="1536573"/>
                  </a:lnTo>
                  <a:lnTo>
                    <a:pt x="311188" y="1575054"/>
                  </a:lnTo>
                  <a:lnTo>
                    <a:pt x="338010" y="1611122"/>
                  </a:lnTo>
                  <a:lnTo>
                    <a:pt x="368084" y="1644269"/>
                  </a:lnTo>
                  <a:lnTo>
                    <a:pt x="401193" y="1674495"/>
                  </a:lnTo>
                  <a:lnTo>
                    <a:pt x="437083" y="1701419"/>
                  </a:lnTo>
                  <a:lnTo>
                    <a:pt x="475488" y="1724914"/>
                  </a:lnTo>
                  <a:lnTo>
                    <a:pt x="516255" y="1744599"/>
                  </a:lnTo>
                  <a:lnTo>
                    <a:pt x="559181" y="1760474"/>
                  </a:lnTo>
                  <a:lnTo>
                    <a:pt x="603885" y="1772031"/>
                  </a:lnTo>
                  <a:lnTo>
                    <a:pt x="650240" y="1779143"/>
                  </a:lnTo>
                  <a:lnTo>
                    <a:pt x="697992" y="1781556"/>
                  </a:lnTo>
                  <a:lnTo>
                    <a:pt x="745744" y="1779143"/>
                  </a:lnTo>
                  <a:lnTo>
                    <a:pt x="792099" y="1772031"/>
                  </a:lnTo>
                  <a:lnTo>
                    <a:pt x="836803" y="1760474"/>
                  </a:lnTo>
                  <a:lnTo>
                    <a:pt x="879602" y="1744599"/>
                  </a:lnTo>
                  <a:lnTo>
                    <a:pt x="920496" y="1724914"/>
                  </a:lnTo>
                  <a:lnTo>
                    <a:pt x="958850" y="1701419"/>
                  </a:lnTo>
                  <a:lnTo>
                    <a:pt x="994791" y="1674495"/>
                  </a:lnTo>
                  <a:lnTo>
                    <a:pt x="1027938" y="1644269"/>
                  </a:lnTo>
                  <a:lnTo>
                    <a:pt x="1057910" y="1611122"/>
                  </a:lnTo>
                  <a:lnTo>
                    <a:pt x="1084834" y="1575054"/>
                  </a:lnTo>
                  <a:lnTo>
                    <a:pt x="1108075" y="1536573"/>
                  </a:lnTo>
                  <a:lnTo>
                    <a:pt x="1127760" y="1495933"/>
                  </a:lnTo>
                  <a:lnTo>
                    <a:pt x="1143381" y="1453134"/>
                  </a:lnTo>
                  <a:lnTo>
                    <a:pt x="1154811" y="1408557"/>
                  </a:lnTo>
                  <a:lnTo>
                    <a:pt x="1161923" y="1362329"/>
                  </a:lnTo>
                  <a:lnTo>
                    <a:pt x="1164336" y="1314958"/>
                  </a:lnTo>
                  <a:lnTo>
                    <a:pt x="1164336" y="0"/>
                  </a:lnTo>
                  <a:close/>
                </a:path>
                <a:path w="1396364" h="2013585">
                  <a:moveTo>
                    <a:pt x="1395984" y="0"/>
                  </a:moveTo>
                  <a:lnTo>
                    <a:pt x="1280287" y="0"/>
                  </a:lnTo>
                  <a:lnTo>
                    <a:pt x="1280287" y="1315339"/>
                  </a:lnTo>
                  <a:lnTo>
                    <a:pt x="1278382" y="1363218"/>
                  </a:lnTo>
                  <a:lnTo>
                    <a:pt x="1272667" y="1409954"/>
                  </a:lnTo>
                  <a:lnTo>
                    <a:pt x="1263396" y="1455420"/>
                  </a:lnTo>
                  <a:lnTo>
                    <a:pt x="1250696" y="1499616"/>
                  </a:lnTo>
                  <a:lnTo>
                    <a:pt x="1234567" y="1542161"/>
                  </a:lnTo>
                  <a:lnTo>
                    <a:pt x="1215390" y="1583182"/>
                  </a:lnTo>
                  <a:lnTo>
                    <a:pt x="1193165" y="1622298"/>
                  </a:lnTo>
                  <a:lnTo>
                    <a:pt x="1168146" y="1659382"/>
                  </a:lnTo>
                  <a:lnTo>
                    <a:pt x="1140333" y="1694434"/>
                  </a:lnTo>
                  <a:lnTo>
                    <a:pt x="1109980" y="1727327"/>
                  </a:lnTo>
                  <a:lnTo>
                    <a:pt x="1077214" y="1757680"/>
                  </a:lnTo>
                  <a:lnTo>
                    <a:pt x="1042162" y="1785366"/>
                  </a:lnTo>
                  <a:lnTo>
                    <a:pt x="1004951" y="1810512"/>
                  </a:lnTo>
                  <a:lnTo>
                    <a:pt x="965835" y="1832737"/>
                  </a:lnTo>
                  <a:lnTo>
                    <a:pt x="924941" y="1851914"/>
                  </a:lnTo>
                  <a:lnTo>
                    <a:pt x="882269" y="1868043"/>
                  </a:lnTo>
                  <a:lnTo>
                    <a:pt x="838060" y="1880743"/>
                  </a:lnTo>
                  <a:lnTo>
                    <a:pt x="792607" y="1890014"/>
                  </a:lnTo>
                  <a:lnTo>
                    <a:pt x="745871" y="1895729"/>
                  </a:lnTo>
                  <a:lnTo>
                    <a:pt x="697992" y="1897634"/>
                  </a:lnTo>
                  <a:lnTo>
                    <a:pt x="650113" y="1895729"/>
                  </a:lnTo>
                  <a:lnTo>
                    <a:pt x="603377" y="1890014"/>
                  </a:lnTo>
                  <a:lnTo>
                    <a:pt x="557911" y="1880743"/>
                  </a:lnTo>
                  <a:lnTo>
                    <a:pt x="513715" y="1868043"/>
                  </a:lnTo>
                  <a:lnTo>
                    <a:pt x="471043" y="1851914"/>
                  </a:lnTo>
                  <a:lnTo>
                    <a:pt x="430136" y="1832737"/>
                  </a:lnTo>
                  <a:lnTo>
                    <a:pt x="390994" y="1810512"/>
                  </a:lnTo>
                  <a:lnTo>
                    <a:pt x="353834" y="1785366"/>
                  </a:lnTo>
                  <a:lnTo>
                    <a:pt x="318782" y="1757680"/>
                  </a:lnTo>
                  <a:lnTo>
                    <a:pt x="286004" y="1727327"/>
                  </a:lnTo>
                  <a:lnTo>
                    <a:pt x="255638" y="1694434"/>
                  </a:lnTo>
                  <a:lnTo>
                    <a:pt x="227850" y="1659382"/>
                  </a:lnTo>
                  <a:lnTo>
                    <a:pt x="202768" y="1622298"/>
                  </a:lnTo>
                  <a:lnTo>
                    <a:pt x="180543" y="1583182"/>
                  </a:lnTo>
                  <a:lnTo>
                    <a:pt x="161328" y="1542161"/>
                  </a:lnTo>
                  <a:lnTo>
                    <a:pt x="145275" y="1499616"/>
                  </a:lnTo>
                  <a:lnTo>
                    <a:pt x="132537" y="1455420"/>
                  </a:lnTo>
                  <a:lnTo>
                    <a:pt x="123253" y="1409954"/>
                  </a:lnTo>
                  <a:lnTo>
                    <a:pt x="117563" y="1363218"/>
                  </a:lnTo>
                  <a:lnTo>
                    <a:pt x="115646" y="1315339"/>
                  </a:lnTo>
                  <a:lnTo>
                    <a:pt x="115646" y="0"/>
                  </a:lnTo>
                  <a:lnTo>
                    <a:pt x="0" y="0"/>
                  </a:lnTo>
                  <a:lnTo>
                    <a:pt x="0" y="1315339"/>
                  </a:lnTo>
                  <a:lnTo>
                    <a:pt x="1612" y="1362964"/>
                  </a:lnTo>
                  <a:lnTo>
                    <a:pt x="6375" y="1409700"/>
                  </a:lnTo>
                  <a:lnTo>
                    <a:pt x="14236" y="1455547"/>
                  </a:lnTo>
                  <a:lnTo>
                    <a:pt x="25019" y="1500378"/>
                  </a:lnTo>
                  <a:lnTo>
                    <a:pt x="38658" y="1544066"/>
                  </a:lnTo>
                  <a:lnTo>
                    <a:pt x="55041" y="1586357"/>
                  </a:lnTo>
                  <a:lnTo>
                    <a:pt x="74053" y="1627378"/>
                  </a:lnTo>
                  <a:lnTo>
                    <a:pt x="95605" y="1667002"/>
                  </a:lnTo>
                  <a:lnTo>
                    <a:pt x="119570" y="1704975"/>
                  </a:lnTo>
                  <a:lnTo>
                    <a:pt x="145846" y="1741170"/>
                  </a:lnTo>
                  <a:lnTo>
                    <a:pt x="174345" y="1775714"/>
                  </a:lnTo>
                  <a:lnTo>
                    <a:pt x="204952" y="1808353"/>
                  </a:lnTo>
                  <a:lnTo>
                    <a:pt x="237553" y="1838833"/>
                  </a:lnTo>
                  <a:lnTo>
                    <a:pt x="272059" y="1867408"/>
                  </a:lnTo>
                  <a:lnTo>
                    <a:pt x="308343" y="1893697"/>
                  </a:lnTo>
                  <a:lnTo>
                    <a:pt x="346316" y="1917573"/>
                  </a:lnTo>
                  <a:lnTo>
                    <a:pt x="385864" y="1939163"/>
                  </a:lnTo>
                  <a:lnTo>
                    <a:pt x="426885" y="1958213"/>
                  </a:lnTo>
                  <a:lnTo>
                    <a:pt x="469265" y="1974596"/>
                  </a:lnTo>
                  <a:lnTo>
                    <a:pt x="512953" y="1988185"/>
                  </a:lnTo>
                  <a:lnTo>
                    <a:pt x="557657" y="1998980"/>
                  </a:lnTo>
                  <a:lnTo>
                    <a:pt x="603504" y="2006854"/>
                  </a:lnTo>
                  <a:lnTo>
                    <a:pt x="650367" y="2011553"/>
                  </a:lnTo>
                  <a:lnTo>
                    <a:pt x="697992" y="2013204"/>
                  </a:lnTo>
                  <a:lnTo>
                    <a:pt x="745617" y="2011553"/>
                  </a:lnTo>
                  <a:lnTo>
                    <a:pt x="792353" y="2006854"/>
                  </a:lnTo>
                  <a:lnTo>
                    <a:pt x="838200" y="1999107"/>
                  </a:lnTo>
                  <a:lnTo>
                    <a:pt x="883031" y="1988312"/>
                  </a:lnTo>
                  <a:lnTo>
                    <a:pt x="926719" y="1974723"/>
                  </a:lnTo>
                  <a:lnTo>
                    <a:pt x="969010" y="1958467"/>
                  </a:lnTo>
                  <a:lnTo>
                    <a:pt x="1010031" y="1939544"/>
                  </a:lnTo>
                  <a:lnTo>
                    <a:pt x="1049655" y="1918081"/>
                  </a:lnTo>
                  <a:lnTo>
                    <a:pt x="1087628" y="1894205"/>
                  </a:lnTo>
                  <a:lnTo>
                    <a:pt x="1123950" y="1868043"/>
                  </a:lnTo>
                  <a:lnTo>
                    <a:pt x="1158367" y="1839595"/>
                  </a:lnTo>
                  <a:lnTo>
                    <a:pt x="1191006" y="1808988"/>
                  </a:lnTo>
                  <a:lnTo>
                    <a:pt x="1221613" y="1776476"/>
                  </a:lnTo>
                  <a:lnTo>
                    <a:pt x="1250061" y="1742059"/>
                  </a:lnTo>
                  <a:lnTo>
                    <a:pt x="1276350" y="1705864"/>
                  </a:lnTo>
                  <a:lnTo>
                    <a:pt x="1300353" y="1667891"/>
                  </a:lnTo>
                  <a:lnTo>
                    <a:pt x="1321943" y="1628267"/>
                  </a:lnTo>
                  <a:lnTo>
                    <a:pt x="1340866" y="1587246"/>
                  </a:lnTo>
                  <a:lnTo>
                    <a:pt x="1357249" y="1544828"/>
                  </a:lnTo>
                  <a:lnTo>
                    <a:pt x="1370965" y="1501140"/>
                  </a:lnTo>
                  <a:lnTo>
                    <a:pt x="1381760" y="1456182"/>
                  </a:lnTo>
                  <a:lnTo>
                    <a:pt x="1389634" y="1410208"/>
                  </a:lnTo>
                  <a:lnTo>
                    <a:pt x="1394333" y="1363218"/>
                  </a:lnTo>
                  <a:lnTo>
                    <a:pt x="1395984" y="1315339"/>
                  </a:lnTo>
                  <a:lnTo>
                    <a:pt x="1395984" y="0"/>
                  </a:lnTo>
                  <a:close/>
                </a:path>
              </a:pathLst>
            </a:custGeom>
            <a:solidFill>
              <a:srgbClr val="D5392C"/>
            </a:solidFill>
          </p:spPr>
          <p:txBody>
            <a:bodyPr wrap="square" lIns="0" tIns="0" rIns="0" bIns="0" rtlCol="0"/>
            <a:lstStyle/>
            <a:p>
              <a:endParaRPr/>
            </a:p>
          </p:txBody>
        </p:sp>
        <p:sp>
          <p:nvSpPr>
            <p:cNvPr id="8" name="object 8"/>
            <p:cNvSpPr/>
            <p:nvPr/>
          </p:nvSpPr>
          <p:spPr>
            <a:xfrm>
              <a:off x="14476" y="4362450"/>
              <a:ext cx="12161520" cy="0"/>
            </a:xfrm>
            <a:custGeom>
              <a:avLst/>
              <a:gdLst/>
              <a:ahLst/>
              <a:cxnLst/>
              <a:rect l="l" t="t" r="r" b="b"/>
              <a:pathLst>
                <a:path w="12161520">
                  <a:moveTo>
                    <a:pt x="0" y="0"/>
                  </a:moveTo>
                  <a:lnTo>
                    <a:pt x="12161521" y="0"/>
                  </a:lnTo>
                </a:path>
              </a:pathLst>
            </a:custGeom>
            <a:ln w="38100">
              <a:solidFill>
                <a:srgbClr val="224653"/>
              </a:solidFill>
            </a:ln>
          </p:spPr>
          <p:txBody>
            <a:bodyPr wrap="square" lIns="0" tIns="0" rIns="0" bIns="0" rtlCol="0"/>
            <a:lstStyle/>
            <a:p>
              <a:endParaRPr/>
            </a:p>
          </p:txBody>
        </p:sp>
        <p:sp>
          <p:nvSpPr>
            <p:cNvPr id="9" name="object 9"/>
            <p:cNvSpPr/>
            <p:nvPr/>
          </p:nvSpPr>
          <p:spPr>
            <a:xfrm>
              <a:off x="1721358" y="3717797"/>
              <a:ext cx="8717280" cy="1520190"/>
            </a:xfrm>
            <a:custGeom>
              <a:avLst/>
              <a:gdLst/>
              <a:ahLst/>
              <a:cxnLst/>
              <a:rect l="l" t="t" r="r" b="b"/>
              <a:pathLst>
                <a:path w="8717280" h="1520189">
                  <a:moveTo>
                    <a:pt x="0" y="7619"/>
                  </a:moveTo>
                  <a:lnTo>
                    <a:pt x="6477" y="645413"/>
                  </a:lnTo>
                </a:path>
                <a:path w="8717280" h="1520189">
                  <a:moveTo>
                    <a:pt x="1249680" y="662939"/>
                  </a:moveTo>
                  <a:lnTo>
                    <a:pt x="1249680" y="1363979"/>
                  </a:lnTo>
                </a:path>
                <a:path w="8717280" h="1520189">
                  <a:moveTo>
                    <a:pt x="3738372" y="644651"/>
                  </a:moveTo>
                  <a:lnTo>
                    <a:pt x="3738372" y="1362837"/>
                  </a:lnTo>
                </a:path>
                <a:path w="8717280" h="1520189">
                  <a:moveTo>
                    <a:pt x="6228588" y="644651"/>
                  </a:moveTo>
                  <a:lnTo>
                    <a:pt x="6228588" y="1351026"/>
                  </a:lnTo>
                </a:path>
                <a:path w="8717280" h="1520189">
                  <a:moveTo>
                    <a:pt x="8717280" y="644651"/>
                  </a:moveTo>
                  <a:lnTo>
                    <a:pt x="8717280" y="1520189"/>
                  </a:lnTo>
                </a:path>
                <a:path w="8717280" h="1520189">
                  <a:moveTo>
                    <a:pt x="2523744" y="7619"/>
                  </a:moveTo>
                  <a:lnTo>
                    <a:pt x="2530221" y="645413"/>
                  </a:lnTo>
                </a:path>
                <a:path w="8717280" h="1520189">
                  <a:moveTo>
                    <a:pt x="4995672" y="0"/>
                  </a:moveTo>
                  <a:lnTo>
                    <a:pt x="5002149" y="637794"/>
                  </a:lnTo>
                </a:path>
                <a:path w="8717280" h="1520189">
                  <a:moveTo>
                    <a:pt x="7574280" y="0"/>
                  </a:moveTo>
                  <a:lnTo>
                    <a:pt x="7580757" y="637794"/>
                  </a:lnTo>
                </a:path>
              </a:pathLst>
            </a:custGeom>
            <a:ln w="38100">
              <a:solidFill>
                <a:srgbClr val="224653"/>
              </a:solidFill>
            </a:ln>
          </p:spPr>
          <p:txBody>
            <a:bodyPr wrap="square" lIns="0" tIns="0" rIns="0" bIns="0" rtlCol="0"/>
            <a:lstStyle/>
            <a:p>
              <a:endParaRPr/>
            </a:p>
          </p:txBody>
        </p:sp>
      </p:grpSp>
      <p:sp>
        <p:nvSpPr>
          <p:cNvPr id="10" name="object 10"/>
          <p:cNvSpPr txBox="1">
            <a:spLocks noGrp="1"/>
          </p:cNvSpPr>
          <p:nvPr>
            <p:ph type="title"/>
          </p:nvPr>
        </p:nvSpPr>
        <p:spPr>
          <a:xfrm>
            <a:off x="0" y="2384961"/>
            <a:ext cx="6295390" cy="443711"/>
          </a:xfrm>
          <a:prstGeom prst="rect">
            <a:avLst/>
          </a:prstGeom>
        </p:spPr>
        <p:txBody>
          <a:bodyPr vert="horz" wrap="square" lIns="0" tIns="12700" rIns="0" bIns="0" rtlCol="0">
            <a:spAutoFit/>
          </a:bodyPr>
          <a:lstStyle/>
          <a:p>
            <a:pPr marL="12700">
              <a:spcBef>
                <a:spcPts val="100"/>
              </a:spcBef>
            </a:pPr>
            <a:r>
              <a:rPr lang="en-US" sz="2800" b="1" kern="0" dirty="0">
                <a:solidFill>
                  <a:schemeClr val="bg1"/>
                </a:solidFill>
                <a:effectLst/>
                <a:latin typeface="Corbel" panose="020B0503020204020204" pitchFamily="34" charset="0"/>
                <a:ea typeface="Times New Roman" panose="02020603050405020304" pitchFamily="18" charset="0"/>
                <a:cs typeface="Arial" panose="020B0604020202020204" pitchFamily="34" charset="0"/>
              </a:rPr>
              <a:t>Network Configuration Plan:</a:t>
            </a:r>
            <a:endParaRPr sz="4800" dirty="0">
              <a:solidFill>
                <a:schemeClr val="bg1"/>
              </a:solidFill>
              <a:latin typeface="Corbel" panose="020B0503020204020204" pitchFamily="34" charset="0"/>
              <a:cs typeface="Bookman Old Style"/>
            </a:endParaRPr>
          </a:p>
        </p:txBody>
      </p:sp>
      <p:sp>
        <p:nvSpPr>
          <p:cNvPr id="27" name="object 27"/>
          <p:cNvSpPr txBox="1">
            <a:spLocks noGrp="1"/>
          </p:cNvSpPr>
          <p:nvPr>
            <p:ph type="ftr" sz="quarter" idx="5"/>
          </p:nvPr>
        </p:nvSpPr>
        <p:spPr>
          <a:xfrm>
            <a:off x="596900" y="6382017"/>
            <a:ext cx="12319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8</a:t>
            </a:fld>
            <a:endParaRPr spc="-5" dirty="0"/>
          </a:p>
        </p:txBody>
      </p:sp>
      <p:sp>
        <p:nvSpPr>
          <p:cNvPr id="29" name="TextBox 28">
            <a:extLst>
              <a:ext uri="{FF2B5EF4-FFF2-40B4-BE49-F238E27FC236}">
                <a16:creationId xmlns:a16="http://schemas.microsoft.com/office/drawing/2014/main" id="{F19C330B-2204-2926-13D4-0888673A76DD}"/>
              </a:ext>
            </a:extLst>
          </p:cNvPr>
          <p:cNvSpPr txBox="1"/>
          <p:nvPr/>
        </p:nvSpPr>
        <p:spPr>
          <a:xfrm>
            <a:off x="149352" y="3353450"/>
            <a:ext cx="11575289" cy="2517997"/>
          </a:xfrm>
          <a:prstGeom prst="rect">
            <a:avLst/>
          </a:prstGeom>
          <a:noFill/>
        </p:spPr>
        <p:txBody>
          <a:bodyPr wrap="square" rtlCol="0">
            <a:spAutoFit/>
          </a:bodyPr>
          <a:lstStyle/>
          <a:p>
            <a:pPr marR="0" lvl="0">
              <a:lnSpc>
                <a:spcPct val="107000"/>
              </a:lnSpc>
              <a:spcBef>
                <a:spcPts val="0"/>
              </a:spcBef>
              <a:spcAft>
                <a:spcPts val="800"/>
              </a:spcAft>
              <a:tabLst>
                <a:tab pos="457200" algn="l"/>
              </a:tabLst>
            </a:pPr>
            <a:r>
              <a:rPr lang="en-US" b="1" kern="0" dirty="0">
                <a:solidFill>
                  <a:schemeClr val="bg1"/>
                </a:solidFill>
                <a:effectLst/>
                <a:latin typeface="Corbel" panose="020B0503020204020204" pitchFamily="34" charset="0"/>
                <a:ea typeface="Times New Roman" panose="02020603050405020304" pitchFamily="18" charset="0"/>
                <a:cs typeface="Arial" panose="020B0604020202020204" pitchFamily="34" charset="0"/>
              </a:rPr>
              <a:t>3.	DHCP Configuration:</a:t>
            </a:r>
            <a:endParaRPr lang="en-GB" sz="1600" kern="100" dirty="0">
              <a:solidFill>
                <a:schemeClr val="bg1"/>
              </a:solidFill>
              <a:effectLst/>
              <a:latin typeface="Corbel" panose="020B050302020402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0" dirty="0">
                <a:solidFill>
                  <a:schemeClr val="bg1"/>
                </a:solidFill>
                <a:effectLst/>
                <a:latin typeface="Corbel" panose="020B0503020204020204" pitchFamily="34" charset="0"/>
                <a:ea typeface="Times New Roman" panose="02020603050405020304" pitchFamily="18" charset="0"/>
                <a:cs typeface="Times New Roman" panose="02020603050405020304" pitchFamily="18" charset="0"/>
              </a:rPr>
              <a:t>Each building and HQ will have DHCP pools configured for each VLAN.</a:t>
            </a:r>
            <a:endParaRPr lang="en-GB" sz="1600" kern="100" dirty="0">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0" dirty="0">
                <a:solidFill>
                  <a:schemeClr val="bg1"/>
                </a:solidFill>
                <a:effectLst/>
                <a:latin typeface="Corbel" panose="020B0503020204020204" pitchFamily="34" charset="0"/>
                <a:ea typeface="Times New Roman" panose="02020603050405020304" pitchFamily="18" charset="0"/>
                <a:cs typeface="Times New Roman" panose="02020603050405020304" pitchFamily="18" charset="0"/>
              </a:rPr>
              <a:t>Routers will act as DHCP relay agents, forwarding DHCP requests to the DHCP servers in each building or HQ.</a:t>
            </a:r>
            <a:endParaRPr lang="en-GB" sz="1600" kern="100" dirty="0">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tabLst>
                <a:tab pos="457200" algn="l"/>
              </a:tabLst>
            </a:pPr>
            <a:r>
              <a:rPr lang="en-US" b="1" kern="0" dirty="0">
                <a:solidFill>
                  <a:schemeClr val="bg1"/>
                </a:solidFill>
                <a:effectLst/>
                <a:latin typeface="Corbel" panose="020B0503020204020204" pitchFamily="34" charset="0"/>
                <a:ea typeface="Times New Roman" panose="02020603050405020304" pitchFamily="18" charset="0"/>
                <a:cs typeface="Arial" panose="020B0604020202020204" pitchFamily="34" charset="0"/>
              </a:rPr>
              <a:t>4.	SSH Configuration:</a:t>
            </a:r>
            <a:endParaRPr lang="en-GB" sz="1600" kern="100" dirty="0">
              <a:solidFill>
                <a:schemeClr val="bg1"/>
              </a:solidFill>
              <a:effectLst/>
              <a:latin typeface="Corbel" panose="020B050302020402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0" dirty="0">
                <a:solidFill>
                  <a:schemeClr val="bg1"/>
                </a:solidFill>
                <a:effectLst/>
                <a:latin typeface="Corbel" panose="020B0503020204020204" pitchFamily="34" charset="0"/>
                <a:ea typeface="Times New Roman" panose="02020603050405020304" pitchFamily="18" charset="0"/>
                <a:cs typeface="Times New Roman" panose="02020603050405020304" pitchFamily="18" charset="0"/>
              </a:rPr>
              <a:t>SSH will be enabled on all routers for secure remote management.</a:t>
            </a:r>
            <a:endParaRPr lang="en-GB" sz="1600" kern="100" dirty="0">
              <a:solidFill>
                <a:schemeClr val="bg1"/>
              </a:solidFill>
              <a:effectLst/>
              <a:latin typeface="Corbel" panose="020B0503020204020204" pitchFamily="34" charset="0"/>
              <a:ea typeface="Calibri" panose="020F0502020204030204" pitchFamily="34" charset="0"/>
              <a:cs typeface="Times New Roman" panose="02020603050405020304" pitchFamily="18" charset="0"/>
            </a:endParaRPr>
          </a:p>
          <a:p>
            <a:endParaRPr lang="en-GB" sz="2800" dirty="0">
              <a:solidFill>
                <a:schemeClr val="bg1"/>
              </a:solidFill>
              <a:latin typeface="Corbel" panose="020B05030202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81000"/>
            <a:ext cx="5737860" cy="453394"/>
          </a:xfrm>
          <a:prstGeom prst="rect">
            <a:avLst/>
          </a:prstGeom>
        </p:spPr>
        <p:txBody>
          <a:bodyPr vert="horz" wrap="square" lIns="0" tIns="12700" rIns="0" bIns="0" rtlCol="0">
            <a:spAutoFit/>
          </a:bodyPr>
          <a:lstStyle/>
          <a:p>
            <a:pPr marL="342900" lvl="2" indent="-342900">
              <a:lnSpc>
                <a:spcPct val="107000"/>
              </a:lnSpc>
              <a:spcAft>
                <a:spcPts val="800"/>
              </a:spcAft>
              <a:buFont typeface="+mj-lt"/>
              <a:buAutoNum type="arabicPeriod"/>
              <a:tabLst>
                <a:tab pos="457200" algn="l"/>
              </a:tabLst>
            </a:pPr>
            <a:r>
              <a:rPr lang="en-US" sz="2800" b="1" kern="0" dirty="0">
                <a:solidFill>
                  <a:srgbClr val="224653"/>
                </a:solidFill>
                <a:effectLst/>
                <a:latin typeface="Corbel" panose="020B0503020204020204" pitchFamily="34" charset="0"/>
                <a:ea typeface="Times New Roman" panose="02020603050405020304" pitchFamily="18" charset="0"/>
                <a:cs typeface="Arial" panose="020B0604020202020204" pitchFamily="34" charset="0"/>
              </a:rPr>
              <a:t>BGP Configuration:</a:t>
            </a:r>
            <a:endParaRPr lang="en-GB" sz="2400" kern="100" dirty="0">
              <a:solidFill>
                <a:srgbClr val="224653"/>
              </a:solidFill>
              <a:effectLst/>
              <a:latin typeface="Corbel" panose="020B0503020204020204" pitchFamily="34" charset="0"/>
              <a:ea typeface="Calibri" panose="020F0502020204030204" pitchFamily="34" charset="0"/>
              <a:cs typeface="Arial" panose="020B0604020202020204" pitchFamily="34" charset="0"/>
            </a:endParaRPr>
          </a:p>
        </p:txBody>
      </p:sp>
      <p:sp>
        <p:nvSpPr>
          <p:cNvPr id="13" name="object 13"/>
          <p:cNvSpPr txBox="1">
            <a:spLocks noGrp="1"/>
          </p:cNvSpPr>
          <p:nvPr>
            <p:ph type="ftr" sz="quarter" idx="5"/>
          </p:nvPr>
        </p:nvSpPr>
        <p:spPr>
          <a:xfrm>
            <a:off x="596900" y="6382017"/>
            <a:ext cx="1231900" cy="269304"/>
          </a:xfrm>
          <a:prstGeom prst="rect">
            <a:avLst/>
          </a:prstGeom>
        </p:spPr>
        <p:txBody>
          <a:bodyPr vert="horz" wrap="square" lIns="0" tIns="0" rIns="0" bIns="0" rtlCol="0">
            <a:spAutoFit/>
          </a:bodyPr>
          <a:lstStyle/>
          <a:p>
            <a:pPr marL="12700">
              <a:lnSpc>
                <a:spcPts val="2090"/>
              </a:lnSpc>
            </a:pPr>
            <a:r>
              <a:rPr lang="en-US" spc="-10" dirty="0"/>
              <a:t>1</a:t>
            </a:r>
            <a:r>
              <a:rPr spc="-10" dirty="0"/>
              <a:t>9/10/2024</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2090"/>
              </a:lnSpc>
            </a:pPr>
            <a:fld id="{81D60167-4931-47E6-BA6A-407CBD079E47}" type="slidenum">
              <a:rPr spc="-5" dirty="0"/>
              <a:t>9</a:t>
            </a:fld>
            <a:endParaRPr spc="-5" dirty="0"/>
          </a:p>
        </p:txBody>
      </p:sp>
      <p:pic>
        <p:nvPicPr>
          <p:cNvPr id="19" name="Picture 18" descr="A close-up of a number&#10;&#10;Description automatically generated">
            <a:extLst>
              <a:ext uri="{FF2B5EF4-FFF2-40B4-BE49-F238E27FC236}">
                <a16:creationId xmlns:a16="http://schemas.microsoft.com/office/drawing/2014/main" id="{2C6CCB10-201A-8A1F-40D7-15755E47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8" y="990600"/>
            <a:ext cx="4706007" cy="990738"/>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2A7DFE38-D8B5-74D7-9B0B-38081A7B95BF}"/>
              </a:ext>
            </a:extLst>
          </p:cNvPr>
          <p:cNvPicPr>
            <a:picLocks noChangeAspect="1"/>
          </p:cNvPicPr>
          <p:nvPr/>
        </p:nvPicPr>
        <p:blipFill>
          <a:blip r:embed="rId3">
            <a:extLst>
              <a:ext uri="{28A0092B-C50C-407E-A947-70E740481C1C}">
                <a14:useLocalDpi xmlns:a14="http://schemas.microsoft.com/office/drawing/2010/main" val="0"/>
              </a:ext>
            </a:extLst>
          </a:blip>
          <a:srcRect t="34416"/>
          <a:stretch/>
        </p:blipFill>
        <p:spPr>
          <a:xfrm>
            <a:off x="5641848" y="2211872"/>
            <a:ext cx="4706006" cy="990738"/>
          </a:xfrm>
          <a:prstGeom prst="rect">
            <a:avLst/>
          </a:prstGeom>
        </p:spPr>
      </p:pic>
      <p:pic>
        <p:nvPicPr>
          <p:cNvPr id="23" name="Picture 22" descr="A close up of a computer screen&#10;&#10;Description automatically generated">
            <a:extLst>
              <a:ext uri="{FF2B5EF4-FFF2-40B4-BE49-F238E27FC236}">
                <a16:creationId xmlns:a16="http://schemas.microsoft.com/office/drawing/2014/main" id="{61B9A392-D8F4-A69E-DB1B-927BDC31B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25" y="2154713"/>
            <a:ext cx="4706006" cy="1047896"/>
          </a:xfrm>
          <a:prstGeom prst="rect">
            <a:avLst/>
          </a:prstGeom>
        </p:spPr>
      </p:pic>
      <p:pic>
        <p:nvPicPr>
          <p:cNvPr id="25" name="Picture 24" descr="A white background with black text&#10;&#10;Description automatically generated">
            <a:extLst>
              <a:ext uri="{FF2B5EF4-FFF2-40B4-BE49-F238E27FC236}">
                <a16:creationId xmlns:a16="http://schemas.microsoft.com/office/drawing/2014/main" id="{BC44B0D2-B0CF-D45C-35F1-B73A5A6F2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3560" y="3459481"/>
            <a:ext cx="4706006" cy="990738"/>
          </a:xfrm>
          <a:prstGeom prst="rect">
            <a:avLst/>
          </a:prstGeom>
        </p:spPr>
      </p:pic>
      <p:pic>
        <p:nvPicPr>
          <p:cNvPr id="27" name="Picture 26" descr="A white background with black text&#10;&#10;Description automatically generated">
            <a:extLst>
              <a:ext uri="{FF2B5EF4-FFF2-40B4-BE49-F238E27FC236}">
                <a16:creationId xmlns:a16="http://schemas.microsoft.com/office/drawing/2014/main" id="{D546159D-E17E-97F6-3730-E2AAFFB44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459480"/>
            <a:ext cx="4706006" cy="962159"/>
          </a:xfrm>
          <a:prstGeom prst="rect">
            <a:avLst/>
          </a:prstGeom>
        </p:spPr>
      </p:pic>
      <p:pic>
        <p:nvPicPr>
          <p:cNvPr id="29" name="Picture 28" descr="A close up of a computer screen&#10;&#10;Description automatically generated">
            <a:extLst>
              <a:ext uri="{FF2B5EF4-FFF2-40B4-BE49-F238E27FC236}">
                <a16:creationId xmlns:a16="http://schemas.microsoft.com/office/drawing/2014/main" id="{252B7732-CA48-E66C-0733-C6CDB1A85C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3560" y="1055392"/>
            <a:ext cx="4706006" cy="9907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529</TotalTime>
  <Words>761</Words>
  <Application>Microsoft Office PowerPoint</Application>
  <PresentationFormat>Widescreen</PresentationFormat>
  <Paragraphs>151</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Arial</vt:lpstr>
      <vt:lpstr>Bookman Old Style</vt:lpstr>
      <vt:lpstr>Calibri</vt:lpstr>
      <vt:lpstr>Century Gothic</vt:lpstr>
      <vt:lpstr>Corbel</vt:lpstr>
      <vt:lpstr>Courier New</vt:lpstr>
      <vt:lpstr>Times New Roman</vt:lpstr>
      <vt:lpstr>Wingdings</vt:lpstr>
      <vt:lpstr>Office Theme</vt:lpstr>
      <vt:lpstr>PowerPoint Presentation</vt:lpstr>
      <vt:lpstr>PowerPoint Presentation</vt:lpstr>
      <vt:lpstr>PowerPoint Presentation</vt:lpstr>
      <vt:lpstr>Network Topology:</vt:lpstr>
      <vt:lpstr>PowerPoint Presentation</vt:lpstr>
      <vt:lpstr>PowerPoint Presentation</vt:lpstr>
      <vt:lpstr>PowerPoint Presentation</vt:lpstr>
      <vt:lpstr>Network Configuration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idea’s  proposal</dc:title>
  <dc:creator>Amir Tarek</dc:creator>
  <cp:lastModifiedBy>MERO O</cp:lastModifiedBy>
  <cp:revision>11</cp:revision>
  <dcterms:created xsi:type="dcterms:W3CDTF">2024-10-18T12:52:08Z</dcterms:created>
  <dcterms:modified xsi:type="dcterms:W3CDTF">2024-10-19T06:26:32Z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Microsoft® PowerPoint® for Microsoft 365</vt:lpwstr>
  </property>
  <property fmtid="{D5CDD505-2E9C-101B-9397-08002B2CF9AE}" pid="4" name="LastSaved">
    <vt:filetime>2024-10-18T00:00:00Z</vt:filetime>
  </property>
  <property fmtid="{D5CDD505-2E9C-101B-9397-08002B2CF9AE}" pid="5" name="Producer">
    <vt:lpwstr>Microsoft® PowerPoint® for Microsoft 365</vt:lpwstr>
  </property>
</Properties>
</file>